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36.JPG" ContentType="image/pn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6" r:id="rId5"/>
  </p:sldMasterIdLst>
  <p:notesMasterIdLst>
    <p:notesMasterId r:id="rId62"/>
  </p:notesMasterIdLst>
  <p:sldIdLst>
    <p:sldId id="274" r:id="rId6"/>
    <p:sldId id="450" r:id="rId7"/>
    <p:sldId id="473" r:id="rId8"/>
    <p:sldId id="451" r:id="rId9"/>
    <p:sldId id="474" r:id="rId10"/>
    <p:sldId id="487" r:id="rId11"/>
    <p:sldId id="529" r:id="rId12"/>
    <p:sldId id="530" r:id="rId13"/>
    <p:sldId id="455" r:id="rId14"/>
    <p:sldId id="496" r:id="rId15"/>
    <p:sldId id="531" r:id="rId16"/>
    <p:sldId id="510" r:id="rId17"/>
    <p:sldId id="511" r:id="rId18"/>
    <p:sldId id="512" r:id="rId19"/>
    <p:sldId id="532" r:id="rId20"/>
    <p:sldId id="505" r:id="rId21"/>
    <p:sldId id="523" r:id="rId22"/>
    <p:sldId id="533" r:id="rId23"/>
    <p:sldId id="452" r:id="rId24"/>
    <p:sldId id="519" r:id="rId25"/>
    <p:sldId id="259" r:id="rId26"/>
    <p:sldId id="470" r:id="rId27"/>
    <p:sldId id="538" r:id="rId28"/>
    <p:sldId id="440" r:id="rId29"/>
    <p:sldId id="508" r:id="rId30"/>
    <p:sldId id="441" r:id="rId31"/>
    <p:sldId id="438" r:id="rId32"/>
    <p:sldId id="446" r:id="rId33"/>
    <p:sldId id="476" r:id="rId34"/>
    <p:sldId id="501" r:id="rId35"/>
    <p:sldId id="498" r:id="rId36"/>
    <p:sldId id="497" r:id="rId37"/>
    <p:sldId id="537" r:id="rId38"/>
    <p:sldId id="499" r:id="rId39"/>
    <p:sldId id="477" r:id="rId40"/>
    <p:sldId id="502" r:id="rId41"/>
    <p:sldId id="503" r:id="rId42"/>
    <p:sldId id="491" r:id="rId43"/>
    <p:sldId id="492" r:id="rId44"/>
    <p:sldId id="458" r:id="rId45"/>
    <p:sldId id="461" r:id="rId46"/>
    <p:sldId id="467" r:id="rId47"/>
    <p:sldId id="521" r:id="rId48"/>
    <p:sldId id="504" r:id="rId49"/>
    <p:sldId id="535" r:id="rId50"/>
    <p:sldId id="534" r:id="rId51"/>
    <p:sldId id="442" r:id="rId52"/>
    <p:sldId id="524" r:id="rId53"/>
    <p:sldId id="536" r:id="rId54"/>
    <p:sldId id="486" r:id="rId55"/>
    <p:sldId id="514" r:id="rId56"/>
    <p:sldId id="515" r:id="rId57"/>
    <p:sldId id="520" r:id="rId58"/>
    <p:sldId id="522" r:id="rId59"/>
    <p:sldId id="443" r:id="rId60"/>
    <p:sldId id="43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ris, Timothy Hoyt" initials="BTH" lastIdx="23" clrIdx="0">
    <p:extLst>
      <p:ext uri="{19B8F6BF-5375-455C-9EA6-DF929625EA0E}">
        <p15:presenceInfo xmlns:p15="http://schemas.microsoft.com/office/powerpoint/2012/main" userId="S-1-5-21-1085031214-1292428093-527237240-818378" providerId="AD"/>
      </p:ext>
    </p:extLst>
  </p:cmAuthor>
  <p:cmAuthor id="2" name="Amerine, Rayna" initials="AR" lastIdx="12" clrIdx="1">
    <p:extLst>
      <p:ext uri="{19B8F6BF-5375-455C-9EA6-DF929625EA0E}">
        <p15:presenceInfo xmlns:p15="http://schemas.microsoft.com/office/powerpoint/2012/main" userId="S::ramerine@iu.edu::3b4bd625-a68d-4ef1-800c-c420e41a092c" providerId="AD"/>
      </p:ext>
    </p:extLst>
  </p:cmAuthor>
  <p:cmAuthor id="3" name="Burris, Timothy Hoyt" initials="BTH [2]" lastIdx="36" clrIdx="2">
    <p:extLst>
      <p:ext uri="{19B8F6BF-5375-455C-9EA6-DF929625EA0E}">
        <p15:presenceInfo xmlns:p15="http://schemas.microsoft.com/office/powerpoint/2012/main" userId="S::thburris@iu.edu::7c2f0cd6-78f4-42b8-b12b-33bf61e9b622" providerId="AD"/>
      </p:ext>
    </p:extLst>
  </p:cmAuthor>
  <p:cmAuthor id="4" name="Engel, Jim" initials="EJ" lastIdx="19" clrIdx="3">
    <p:extLst>
      <p:ext uri="{19B8F6BF-5375-455C-9EA6-DF929625EA0E}">
        <p15:presenceInfo xmlns:p15="http://schemas.microsoft.com/office/powerpoint/2012/main" userId="S::njengel@iu.edu::014b154e-b785-4d2d-95cc-a7c3bd6edb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FFFFF"/>
    <a:srgbClr val="F7B615"/>
    <a:srgbClr val="F7B515"/>
    <a:srgbClr val="00B050"/>
    <a:srgbClr val="9E0000"/>
    <a:srgbClr val="CE47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6" autoAdjust="0"/>
  </p:normalViewPr>
  <p:slideViewPr>
    <p:cSldViewPr snapToGrid="0">
      <p:cViewPr varScale="1">
        <p:scale>
          <a:sx n="80" d="100"/>
          <a:sy n="80" d="100"/>
        </p:scale>
        <p:origin x="67" y="91"/>
      </p:cViewPr>
      <p:guideLst/>
    </p:cSldViewPr>
  </p:slideViewPr>
  <p:outlineViewPr>
    <p:cViewPr>
      <p:scale>
        <a:sx n="33" d="100"/>
        <a:sy n="33" d="100"/>
      </p:scale>
      <p:origin x="0" y="-412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07A93-F14A-4FB6-BE9C-087B7419CD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373EABF-10C3-4099-B36F-FF2504CC4365}">
      <dgm:prSet custT="1"/>
      <dgm:spPr/>
      <dgm:t>
        <a:bodyPr/>
        <a:lstStyle/>
        <a:p>
          <a:pPr algn="ctr"/>
          <a:endParaRPr lang="en-US" sz="2600" b="0" dirty="0"/>
        </a:p>
      </dgm:t>
    </dgm:pt>
    <dgm:pt modelId="{6CF3C72A-1B25-41F9-85F5-7C27C169868F}" type="parTrans" cxnId="{0AB32BA9-45F3-41E6-98C3-C5D32AC6E44F}">
      <dgm:prSet/>
      <dgm:spPr/>
      <dgm:t>
        <a:bodyPr/>
        <a:lstStyle/>
        <a:p>
          <a:endParaRPr lang="en-US"/>
        </a:p>
      </dgm:t>
    </dgm:pt>
    <dgm:pt modelId="{7F2FC992-580B-4E32-981F-92024D643BC4}" type="sibTrans" cxnId="{0AB32BA9-45F3-41E6-98C3-C5D32AC6E44F}">
      <dgm:prSet/>
      <dgm:spPr/>
      <dgm:t>
        <a:bodyPr/>
        <a:lstStyle/>
        <a:p>
          <a:endParaRPr lang="en-US"/>
        </a:p>
      </dgm:t>
    </dgm:pt>
    <dgm:pt modelId="{4E8A3A5C-36CB-44D4-9D2A-7A31D5BCF6CE}">
      <dgm:prSet custT="1"/>
      <dgm:spPr/>
      <dgm:t>
        <a:bodyPr/>
        <a:lstStyle/>
        <a:p>
          <a:endParaRPr lang="en-US" sz="2600" dirty="0"/>
        </a:p>
      </dgm:t>
    </dgm:pt>
    <dgm:pt modelId="{D30D8C7B-029E-46B5-B72A-6E08C792B2C0}" type="parTrans" cxnId="{DFDD5592-4DD4-436C-80FD-65CF674EA8D7}">
      <dgm:prSet/>
      <dgm:spPr/>
      <dgm:t>
        <a:bodyPr/>
        <a:lstStyle/>
        <a:p>
          <a:endParaRPr lang="en-US"/>
        </a:p>
      </dgm:t>
    </dgm:pt>
    <dgm:pt modelId="{72BED8EE-E06F-489C-8A99-3D8DBDBE675C}" type="sibTrans" cxnId="{DFDD5592-4DD4-436C-80FD-65CF674EA8D7}">
      <dgm:prSet/>
      <dgm:spPr/>
      <dgm:t>
        <a:bodyPr/>
        <a:lstStyle/>
        <a:p>
          <a:endParaRPr lang="en-US"/>
        </a:p>
      </dgm:t>
    </dgm:pt>
    <dgm:pt modelId="{1250457E-5481-4D37-8FCD-6D49D77D90D6}">
      <dgm:prSet custT="1"/>
      <dgm:spPr/>
      <dgm:t>
        <a:bodyPr/>
        <a:lstStyle/>
        <a:p>
          <a:endParaRPr lang="en-US" sz="2600" dirty="0"/>
        </a:p>
      </dgm:t>
    </dgm:pt>
    <dgm:pt modelId="{3497D2EC-93B2-4A08-8ECA-1CACDBA34C86}" type="parTrans" cxnId="{F7A81399-9103-4003-825B-DA650B728496}">
      <dgm:prSet/>
      <dgm:spPr/>
      <dgm:t>
        <a:bodyPr/>
        <a:lstStyle/>
        <a:p>
          <a:endParaRPr lang="en-US"/>
        </a:p>
      </dgm:t>
    </dgm:pt>
    <dgm:pt modelId="{0775910D-1970-4F37-B9E9-29ADE56E8EBE}" type="sibTrans" cxnId="{F7A81399-9103-4003-825B-DA650B728496}">
      <dgm:prSet/>
      <dgm:spPr/>
      <dgm:t>
        <a:bodyPr/>
        <a:lstStyle/>
        <a:p>
          <a:endParaRPr lang="en-US"/>
        </a:p>
      </dgm:t>
    </dgm:pt>
    <dgm:pt modelId="{29FEC8D7-DF4D-4B23-B4E5-4B9EC2BC1AB6}">
      <dgm:prSet custT="1"/>
      <dgm:spPr/>
      <dgm:t>
        <a:bodyPr/>
        <a:lstStyle/>
        <a:p>
          <a:endParaRPr lang="en-US" sz="2600" dirty="0"/>
        </a:p>
      </dgm:t>
    </dgm:pt>
    <dgm:pt modelId="{8867C7B9-148B-4CA2-BBF8-F66686F2D2CA}" type="parTrans" cxnId="{6FD96A91-ACC7-4862-BB18-4903CEF715E9}">
      <dgm:prSet/>
      <dgm:spPr/>
      <dgm:t>
        <a:bodyPr/>
        <a:lstStyle/>
        <a:p>
          <a:endParaRPr lang="en-US"/>
        </a:p>
      </dgm:t>
    </dgm:pt>
    <dgm:pt modelId="{C1023D1A-ADE1-4B8C-8E45-089BA0A02DDC}" type="sibTrans" cxnId="{6FD96A91-ACC7-4862-BB18-4903CEF715E9}">
      <dgm:prSet/>
      <dgm:spPr/>
      <dgm:t>
        <a:bodyPr/>
        <a:lstStyle/>
        <a:p>
          <a:endParaRPr lang="en-US"/>
        </a:p>
      </dgm:t>
    </dgm:pt>
    <dgm:pt modelId="{5E133DB3-6B6B-404F-B7F9-AA6DEF54A7FF}" type="pres">
      <dgm:prSet presAssocID="{CF307A93-F14A-4FB6-BE9C-087B7419CD6A}" presName="linear" presStyleCnt="0">
        <dgm:presLayoutVars>
          <dgm:animLvl val="lvl"/>
          <dgm:resizeHandles val="exact"/>
        </dgm:presLayoutVars>
      </dgm:prSet>
      <dgm:spPr/>
    </dgm:pt>
    <dgm:pt modelId="{6D22EC68-7AD7-49CB-9596-5E72A9C9399E}" type="pres">
      <dgm:prSet presAssocID="{1373EABF-10C3-4099-B36F-FF2504CC4365}" presName="parentText" presStyleLbl="node1" presStyleIdx="0" presStyleCnt="4" custScaleY="82663">
        <dgm:presLayoutVars>
          <dgm:chMax val="0"/>
          <dgm:bulletEnabled val="1"/>
        </dgm:presLayoutVars>
      </dgm:prSet>
      <dgm:spPr/>
    </dgm:pt>
    <dgm:pt modelId="{9B194D83-0E66-4DE6-A1B4-FD22F581D726}" type="pres">
      <dgm:prSet presAssocID="{7F2FC992-580B-4E32-981F-92024D643BC4}" presName="spacer" presStyleCnt="0"/>
      <dgm:spPr/>
    </dgm:pt>
    <dgm:pt modelId="{6A2248C5-4332-4C96-AC7B-7406B6837116}" type="pres">
      <dgm:prSet presAssocID="{4E8A3A5C-36CB-44D4-9D2A-7A31D5BCF6CE}" presName="parentText" presStyleLbl="node1" presStyleIdx="1" presStyleCnt="4" custScaleY="47343">
        <dgm:presLayoutVars>
          <dgm:chMax val="0"/>
          <dgm:bulletEnabled val="1"/>
        </dgm:presLayoutVars>
      </dgm:prSet>
      <dgm:spPr/>
    </dgm:pt>
    <dgm:pt modelId="{F478861E-A334-456F-9308-174E307E8E42}" type="pres">
      <dgm:prSet presAssocID="{72BED8EE-E06F-489C-8A99-3D8DBDBE675C}" presName="spacer" presStyleCnt="0"/>
      <dgm:spPr/>
    </dgm:pt>
    <dgm:pt modelId="{C74997B2-3095-47F9-AAFA-19C7730A2894}" type="pres">
      <dgm:prSet presAssocID="{1250457E-5481-4D37-8FCD-6D49D77D90D6}" presName="parentText" presStyleLbl="node1" presStyleIdx="2" presStyleCnt="4" custScaleY="51101" custLinFactNeighborX="-215">
        <dgm:presLayoutVars>
          <dgm:chMax val="0"/>
          <dgm:bulletEnabled val="1"/>
        </dgm:presLayoutVars>
      </dgm:prSet>
      <dgm:spPr/>
    </dgm:pt>
    <dgm:pt modelId="{FA55B3D6-66EC-4492-9611-BFEF697B1F06}" type="pres">
      <dgm:prSet presAssocID="{0775910D-1970-4F37-B9E9-29ADE56E8EBE}" presName="spacer" presStyleCnt="0"/>
      <dgm:spPr/>
    </dgm:pt>
    <dgm:pt modelId="{515DDE93-82E2-4034-B376-90DC09D5FFF4}" type="pres">
      <dgm:prSet presAssocID="{29FEC8D7-DF4D-4B23-B4E5-4B9EC2BC1AB6}" presName="parentText" presStyleLbl="node1" presStyleIdx="3" presStyleCnt="4" custScaleY="75899">
        <dgm:presLayoutVars>
          <dgm:chMax val="0"/>
          <dgm:bulletEnabled val="1"/>
        </dgm:presLayoutVars>
      </dgm:prSet>
      <dgm:spPr/>
    </dgm:pt>
  </dgm:ptLst>
  <dgm:cxnLst>
    <dgm:cxn modelId="{7EB83C09-CE1B-48D9-A10C-1956ED075CB6}" type="presOf" srcId="{1250457E-5481-4D37-8FCD-6D49D77D90D6}" destId="{C74997B2-3095-47F9-AAFA-19C7730A2894}" srcOrd="0" destOrd="0" presId="urn:microsoft.com/office/officeart/2005/8/layout/vList2"/>
    <dgm:cxn modelId="{8BDD884E-16EF-4DF3-8E2C-D56450AAB625}" type="presOf" srcId="{4E8A3A5C-36CB-44D4-9D2A-7A31D5BCF6CE}" destId="{6A2248C5-4332-4C96-AC7B-7406B6837116}" srcOrd="0" destOrd="0" presId="urn:microsoft.com/office/officeart/2005/8/layout/vList2"/>
    <dgm:cxn modelId="{4CE10556-7F26-487F-93B1-C293A897D046}" type="presOf" srcId="{1373EABF-10C3-4099-B36F-FF2504CC4365}" destId="{6D22EC68-7AD7-49CB-9596-5E72A9C9399E}" srcOrd="0" destOrd="0" presId="urn:microsoft.com/office/officeart/2005/8/layout/vList2"/>
    <dgm:cxn modelId="{6FD96A91-ACC7-4862-BB18-4903CEF715E9}" srcId="{CF307A93-F14A-4FB6-BE9C-087B7419CD6A}" destId="{29FEC8D7-DF4D-4B23-B4E5-4B9EC2BC1AB6}" srcOrd="3" destOrd="0" parTransId="{8867C7B9-148B-4CA2-BBF8-F66686F2D2CA}" sibTransId="{C1023D1A-ADE1-4B8C-8E45-089BA0A02DDC}"/>
    <dgm:cxn modelId="{DFDD5592-4DD4-436C-80FD-65CF674EA8D7}" srcId="{CF307A93-F14A-4FB6-BE9C-087B7419CD6A}" destId="{4E8A3A5C-36CB-44D4-9D2A-7A31D5BCF6CE}" srcOrd="1" destOrd="0" parTransId="{D30D8C7B-029E-46B5-B72A-6E08C792B2C0}" sibTransId="{72BED8EE-E06F-489C-8A99-3D8DBDBE675C}"/>
    <dgm:cxn modelId="{EC6EB096-5D70-496D-AC2E-852DF3097719}" type="presOf" srcId="{CF307A93-F14A-4FB6-BE9C-087B7419CD6A}" destId="{5E133DB3-6B6B-404F-B7F9-AA6DEF54A7FF}" srcOrd="0" destOrd="0" presId="urn:microsoft.com/office/officeart/2005/8/layout/vList2"/>
    <dgm:cxn modelId="{F7A81399-9103-4003-825B-DA650B728496}" srcId="{CF307A93-F14A-4FB6-BE9C-087B7419CD6A}" destId="{1250457E-5481-4D37-8FCD-6D49D77D90D6}" srcOrd="2" destOrd="0" parTransId="{3497D2EC-93B2-4A08-8ECA-1CACDBA34C86}" sibTransId="{0775910D-1970-4F37-B9E9-29ADE56E8EBE}"/>
    <dgm:cxn modelId="{0AB32BA9-45F3-41E6-98C3-C5D32AC6E44F}" srcId="{CF307A93-F14A-4FB6-BE9C-087B7419CD6A}" destId="{1373EABF-10C3-4099-B36F-FF2504CC4365}" srcOrd="0" destOrd="0" parTransId="{6CF3C72A-1B25-41F9-85F5-7C27C169868F}" sibTransId="{7F2FC992-580B-4E32-981F-92024D643BC4}"/>
    <dgm:cxn modelId="{467A6FCA-5E99-4D48-BA6C-F7D64D14003A}" type="presOf" srcId="{29FEC8D7-DF4D-4B23-B4E5-4B9EC2BC1AB6}" destId="{515DDE93-82E2-4034-B376-90DC09D5FFF4}" srcOrd="0" destOrd="0" presId="urn:microsoft.com/office/officeart/2005/8/layout/vList2"/>
    <dgm:cxn modelId="{E35D4FE2-2BD1-4AAC-BD10-CB1605028974}" type="presParOf" srcId="{5E133DB3-6B6B-404F-B7F9-AA6DEF54A7FF}" destId="{6D22EC68-7AD7-49CB-9596-5E72A9C9399E}" srcOrd="0" destOrd="0" presId="urn:microsoft.com/office/officeart/2005/8/layout/vList2"/>
    <dgm:cxn modelId="{989FB09D-0A33-4033-A497-0719346F7215}" type="presParOf" srcId="{5E133DB3-6B6B-404F-B7F9-AA6DEF54A7FF}" destId="{9B194D83-0E66-4DE6-A1B4-FD22F581D726}" srcOrd="1" destOrd="0" presId="urn:microsoft.com/office/officeart/2005/8/layout/vList2"/>
    <dgm:cxn modelId="{E027DB2C-5EFA-4BBF-A84E-F2DF892FA52B}" type="presParOf" srcId="{5E133DB3-6B6B-404F-B7F9-AA6DEF54A7FF}" destId="{6A2248C5-4332-4C96-AC7B-7406B6837116}" srcOrd="2" destOrd="0" presId="urn:microsoft.com/office/officeart/2005/8/layout/vList2"/>
    <dgm:cxn modelId="{CF31A67E-17FE-4BA6-AF80-6AB27B29C935}" type="presParOf" srcId="{5E133DB3-6B6B-404F-B7F9-AA6DEF54A7FF}" destId="{F478861E-A334-456F-9308-174E307E8E42}" srcOrd="3" destOrd="0" presId="urn:microsoft.com/office/officeart/2005/8/layout/vList2"/>
    <dgm:cxn modelId="{2A28EA1C-273D-47A8-AE85-4AFE33EC4104}" type="presParOf" srcId="{5E133DB3-6B6B-404F-B7F9-AA6DEF54A7FF}" destId="{C74997B2-3095-47F9-AAFA-19C7730A2894}" srcOrd="4" destOrd="0" presId="urn:microsoft.com/office/officeart/2005/8/layout/vList2"/>
    <dgm:cxn modelId="{98B0B105-618C-4302-8E26-198698491557}" type="presParOf" srcId="{5E133DB3-6B6B-404F-B7F9-AA6DEF54A7FF}" destId="{FA55B3D6-66EC-4492-9611-BFEF697B1F06}" srcOrd="5" destOrd="0" presId="urn:microsoft.com/office/officeart/2005/8/layout/vList2"/>
    <dgm:cxn modelId="{E292DAB6-ED3B-47D9-A5D3-4F4E67AAE8C2}" type="presParOf" srcId="{5E133DB3-6B6B-404F-B7F9-AA6DEF54A7FF}" destId="{515DDE93-82E2-4034-B376-90DC09D5FFF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2EC68-7AD7-49CB-9596-5E72A9C9399E}">
      <dsp:nvSpPr>
        <dsp:cNvPr id="0" name=""/>
        <dsp:cNvSpPr/>
      </dsp:nvSpPr>
      <dsp:spPr>
        <a:xfrm>
          <a:off x="0" y="456486"/>
          <a:ext cx="10787493" cy="100584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en-US" sz="2600" b="0" kern="1200" dirty="0"/>
        </a:p>
      </dsp:txBody>
      <dsp:txXfrm>
        <a:off x="49101" y="505587"/>
        <a:ext cx="10689291" cy="907641"/>
      </dsp:txXfrm>
    </dsp:sp>
    <dsp:sp modelId="{6A2248C5-4332-4C96-AC7B-7406B6837116}">
      <dsp:nvSpPr>
        <dsp:cNvPr id="0" name=""/>
        <dsp:cNvSpPr/>
      </dsp:nvSpPr>
      <dsp:spPr>
        <a:xfrm>
          <a:off x="0" y="1649530"/>
          <a:ext cx="10787493" cy="57606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endParaRPr lang="en-US" sz="2600" kern="1200" dirty="0"/>
        </a:p>
      </dsp:txBody>
      <dsp:txXfrm>
        <a:off x="28121" y="1677651"/>
        <a:ext cx="10731251" cy="519827"/>
      </dsp:txXfrm>
    </dsp:sp>
    <dsp:sp modelId="{C74997B2-3095-47F9-AAFA-19C7730A2894}">
      <dsp:nvSpPr>
        <dsp:cNvPr id="0" name=""/>
        <dsp:cNvSpPr/>
      </dsp:nvSpPr>
      <dsp:spPr>
        <a:xfrm>
          <a:off x="0" y="2412800"/>
          <a:ext cx="10787493" cy="621796"/>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endParaRPr lang="en-US" sz="2600" kern="1200" dirty="0"/>
        </a:p>
      </dsp:txBody>
      <dsp:txXfrm>
        <a:off x="30354" y="2443154"/>
        <a:ext cx="10726785" cy="561088"/>
      </dsp:txXfrm>
    </dsp:sp>
    <dsp:sp modelId="{515DDE93-82E2-4034-B376-90DC09D5FFF4}">
      <dsp:nvSpPr>
        <dsp:cNvPr id="0" name=""/>
        <dsp:cNvSpPr/>
      </dsp:nvSpPr>
      <dsp:spPr>
        <a:xfrm>
          <a:off x="0" y="3221796"/>
          <a:ext cx="10787493" cy="92353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endParaRPr lang="en-US" sz="2600" kern="1200" dirty="0"/>
        </a:p>
      </dsp:txBody>
      <dsp:txXfrm>
        <a:off x="45083" y="3266879"/>
        <a:ext cx="10697327" cy="8333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1</a:t>
            </a:fld>
            <a:endParaRPr lang="en-US" dirty="0"/>
          </a:p>
        </p:txBody>
      </p:sp>
    </p:spTree>
    <p:extLst>
      <p:ext uri="{BB962C8B-B14F-4D97-AF65-F5344CB8AC3E}">
        <p14:creationId xmlns:p14="http://schemas.microsoft.com/office/powerpoint/2010/main" val="113325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10</a:t>
            </a:fld>
            <a:endParaRPr lang="en-US" dirty="0"/>
          </a:p>
        </p:txBody>
      </p:sp>
    </p:spTree>
    <p:extLst>
      <p:ext uri="{BB962C8B-B14F-4D97-AF65-F5344CB8AC3E}">
        <p14:creationId xmlns:p14="http://schemas.microsoft.com/office/powerpoint/2010/main" val="354299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11</a:t>
            </a:fld>
            <a:endParaRPr lang="en-US" dirty="0"/>
          </a:p>
        </p:txBody>
      </p:sp>
    </p:spTree>
    <p:extLst>
      <p:ext uri="{BB962C8B-B14F-4D97-AF65-F5344CB8AC3E}">
        <p14:creationId xmlns:p14="http://schemas.microsoft.com/office/powerpoint/2010/main" val="3353736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12</a:t>
            </a:fld>
            <a:endParaRPr lang="en-US" dirty="0"/>
          </a:p>
        </p:txBody>
      </p:sp>
    </p:spTree>
    <p:extLst>
      <p:ext uri="{BB962C8B-B14F-4D97-AF65-F5344CB8AC3E}">
        <p14:creationId xmlns:p14="http://schemas.microsoft.com/office/powerpoint/2010/main" val="751218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13</a:t>
            </a:fld>
            <a:endParaRPr lang="en-US" dirty="0"/>
          </a:p>
        </p:txBody>
      </p:sp>
    </p:spTree>
    <p:extLst>
      <p:ext uri="{BB962C8B-B14F-4D97-AF65-F5344CB8AC3E}">
        <p14:creationId xmlns:p14="http://schemas.microsoft.com/office/powerpoint/2010/main" val="3205610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14</a:t>
            </a:fld>
            <a:endParaRPr lang="en-US" dirty="0"/>
          </a:p>
        </p:txBody>
      </p:sp>
    </p:spTree>
    <p:extLst>
      <p:ext uri="{BB962C8B-B14F-4D97-AF65-F5344CB8AC3E}">
        <p14:creationId xmlns:p14="http://schemas.microsoft.com/office/powerpoint/2010/main" val="1533028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15</a:t>
            </a:fld>
            <a:endParaRPr lang="en-US" dirty="0"/>
          </a:p>
        </p:txBody>
      </p:sp>
    </p:spTree>
    <p:extLst>
      <p:ext uri="{BB962C8B-B14F-4D97-AF65-F5344CB8AC3E}">
        <p14:creationId xmlns:p14="http://schemas.microsoft.com/office/powerpoint/2010/main" val="2276760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16</a:t>
            </a:fld>
            <a:endParaRPr lang="en-US" dirty="0"/>
          </a:p>
        </p:txBody>
      </p:sp>
    </p:spTree>
    <p:extLst>
      <p:ext uri="{BB962C8B-B14F-4D97-AF65-F5344CB8AC3E}">
        <p14:creationId xmlns:p14="http://schemas.microsoft.com/office/powerpoint/2010/main" val="3637740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17</a:t>
            </a:fld>
            <a:endParaRPr lang="en-US" dirty="0"/>
          </a:p>
        </p:txBody>
      </p:sp>
    </p:spTree>
    <p:extLst>
      <p:ext uri="{BB962C8B-B14F-4D97-AF65-F5344CB8AC3E}">
        <p14:creationId xmlns:p14="http://schemas.microsoft.com/office/powerpoint/2010/main" val="2204699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18</a:t>
            </a:fld>
            <a:endParaRPr lang="en-US" dirty="0"/>
          </a:p>
        </p:txBody>
      </p:sp>
    </p:spTree>
    <p:extLst>
      <p:ext uri="{BB962C8B-B14F-4D97-AF65-F5344CB8AC3E}">
        <p14:creationId xmlns:p14="http://schemas.microsoft.com/office/powerpoint/2010/main" val="1525611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19</a:t>
            </a:fld>
            <a:endParaRPr lang="en-US" dirty="0"/>
          </a:p>
        </p:txBody>
      </p:sp>
    </p:spTree>
    <p:extLst>
      <p:ext uri="{BB962C8B-B14F-4D97-AF65-F5344CB8AC3E}">
        <p14:creationId xmlns:p14="http://schemas.microsoft.com/office/powerpoint/2010/main" val="2410977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a:t>
            </a:fld>
            <a:endParaRPr lang="en-US" dirty="0"/>
          </a:p>
        </p:txBody>
      </p:sp>
    </p:spTree>
    <p:extLst>
      <p:ext uri="{BB962C8B-B14F-4D97-AF65-F5344CB8AC3E}">
        <p14:creationId xmlns:p14="http://schemas.microsoft.com/office/powerpoint/2010/main" val="2505578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22</a:t>
            </a:fld>
            <a:endParaRPr lang="en-US" dirty="0"/>
          </a:p>
        </p:txBody>
      </p:sp>
    </p:spTree>
    <p:extLst>
      <p:ext uri="{BB962C8B-B14F-4D97-AF65-F5344CB8AC3E}">
        <p14:creationId xmlns:p14="http://schemas.microsoft.com/office/powerpoint/2010/main" val="364123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23</a:t>
            </a:fld>
            <a:endParaRPr lang="en-US" dirty="0"/>
          </a:p>
        </p:txBody>
      </p:sp>
    </p:spTree>
    <p:extLst>
      <p:ext uri="{BB962C8B-B14F-4D97-AF65-F5344CB8AC3E}">
        <p14:creationId xmlns:p14="http://schemas.microsoft.com/office/powerpoint/2010/main" val="1310914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24</a:t>
            </a:fld>
            <a:endParaRPr lang="en-US" dirty="0"/>
          </a:p>
        </p:txBody>
      </p:sp>
    </p:spTree>
    <p:extLst>
      <p:ext uri="{BB962C8B-B14F-4D97-AF65-F5344CB8AC3E}">
        <p14:creationId xmlns:p14="http://schemas.microsoft.com/office/powerpoint/2010/main" val="579632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25</a:t>
            </a:fld>
            <a:endParaRPr lang="en-US" dirty="0"/>
          </a:p>
        </p:txBody>
      </p:sp>
    </p:spTree>
    <p:extLst>
      <p:ext uri="{BB962C8B-B14F-4D97-AF65-F5344CB8AC3E}">
        <p14:creationId xmlns:p14="http://schemas.microsoft.com/office/powerpoint/2010/main" val="3589242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26</a:t>
            </a:fld>
            <a:endParaRPr lang="en-US" dirty="0"/>
          </a:p>
        </p:txBody>
      </p:sp>
    </p:spTree>
    <p:extLst>
      <p:ext uri="{BB962C8B-B14F-4D97-AF65-F5344CB8AC3E}">
        <p14:creationId xmlns:p14="http://schemas.microsoft.com/office/powerpoint/2010/main" val="83829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27</a:t>
            </a:fld>
            <a:endParaRPr lang="en-US" dirty="0"/>
          </a:p>
        </p:txBody>
      </p:sp>
    </p:spTree>
    <p:extLst>
      <p:ext uri="{BB962C8B-B14F-4D97-AF65-F5344CB8AC3E}">
        <p14:creationId xmlns:p14="http://schemas.microsoft.com/office/powerpoint/2010/main" val="4128354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28</a:t>
            </a:fld>
            <a:endParaRPr lang="en-US" dirty="0"/>
          </a:p>
        </p:txBody>
      </p:sp>
    </p:spTree>
    <p:extLst>
      <p:ext uri="{BB962C8B-B14F-4D97-AF65-F5344CB8AC3E}">
        <p14:creationId xmlns:p14="http://schemas.microsoft.com/office/powerpoint/2010/main" val="3794262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29</a:t>
            </a:fld>
            <a:endParaRPr lang="en-US" dirty="0"/>
          </a:p>
        </p:txBody>
      </p:sp>
    </p:spTree>
    <p:extLst>
      <p:ext uri="{BB962C8B-B14F-4D97-AF65-F5344CB8AC3E}">
        <p14:creationId xmlns:p14="http://schemas.microsoft.com/office/powerpoint/2010/main" val="3919947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200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200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3</a:t>
            </a:fld>
            <a:endParaRPr lang="en-US" dirty="0"/>
          </a:p>
        </p:txBody>
      </p:sp>
    </p:spTree>
    <p:extLst>
      <p:ext uri="{BB962C8B-B14F-4D97-AF65-F5344CB8AC3E}">
        <p14:creationId xmlns:p14="http://schemas.microsoft.com/office/powerpoint/2010/main" val="3651132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144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304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239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167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731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030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074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223"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23"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984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223"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23"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472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47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4</a:t>
            </a:fld>
            <a:endParaRPr lang="en-US" dirty="0"/>
          </a:p>
        </p:txBody>
      </p:sp>
    </p:spTree>
    <p:extLst>
      <p:ext uri="{BB962C8B-B14F-4D97-AF65-F5344CB8AC3E}">
        <p14:creationId xmlns:p14="http://schemas.microsoft.com/office/powerpoint/2010/main" val="1236318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5</a:t>
            </a:fld>
            <a:endParaRPr lang="en-US" dirty="0"/>
          </a:p>
        </p:txBody>
      </p:sp>
    </p:spTree>
    <p:extLst>
      <p:ext uri="{BB962C8B-B14F-4D97-AF65-F5344CB8AC3E}">
        <p14:creationId xmlns:p14="http://schemas.microsoft.com/office/powerpoint/2010/main" val="90737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6</a:t>
            </a:fld>
            <a:endParaRPr lang="en-US" dirty="0"/>
          </a:p>
        </p:txBody>
      </p:sp>
    </p:spTree>
    <p:extLst>
      <p:ext uri="{BB962C8B-B14F-4D97-AF65-F5344CB8AC3E}">
        <p14:creationId xmlns:p14="http://schemas.microsoft.com/office/powerpoint/2010/main" val="201359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7</a:t>
            </a:fld>
            <a:endParaRPr lang="en-US" dirty="0"/>
          </a:p>
        </p:txBody>
      </p:sp>
    </p:spTree>
    <p:extLst>
      <p:ext uri="{BB962C8B-B14F-4D97-AF65-F5344CB8AC3E}">
        <p14:creationId xmlns:p14="http://schemas.microsoft.com/office/powerpoint/2010/main" val="353630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8</a:t>
            </a:fld>
            <a:endParaRPr lang="en-US" dirty="0"/>
          </a:p>
        </p:txBody>
      </p:sp>
    </p:spTree>
    <p:extLst>
      <p:ext uri="{BB962C8B-B14F-4D97-AF65-F5344CB8AC3E}">
        <p14:creationId xmlns:p14="http://schemas.microsoft.com/office/powerpoint/2010/main" val="2688296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9</a:t>
            </a:fld>
            <a:endParaRPr lang="en-US" dirty="0"/>
          </a:p>
        </p:txBody>
      </p:sp>
    </p:spTree>
    <p:extLst>
      <p:ext uri="{BB962C8B-B14F-4D97-AF65-F5344CB8AC3E}">
        <p14:creationId xmlns:p14="http://schemas.microsoft.com/office/powerpoint/2010/main" val="313006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7" name="Rectangle 6">
            <a:extLst>
              <a:ext uri="{C183D7F6-B498-43B3-948B-1728B52AA6E4}">
                <adec:decorative xmlns:adec="http://schemas.microsoft.com/office/drawing/2017/decorative" val="1"/>
              </a:ext>
            </a:extLst>
          </p:cNvPr>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C183D7F6-B498-43B3-948B-1728B52AA6E4}">
                <adec:decorative xmlns:adec="http://schemas.microsoft.com/office/drawing/2017/decorative" val="1"/>
              </a:ext>
            </a:extLst>
          </p:cNvPr>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 uri="{C183D7F6-B498-43B3-948B-1728B52AA6E4}">
                <adec:decorative xmlns:adec="http://schemas.microsoft.com/office/drawing/2017/decorative" val="1"/>
              </a:ext>
            </a:extLst>
          </p:cNvPr>
          <p:cNvSpPr>
            <a:spLocks noGrp="1"/>
          </p:cNvSpPr>
          <p:nvPr>
            <p:ph type="dt" sz="half" idx="10"/>
          </p:nvPr>
        </p:nvSpPr>
        <p:spPr/>
        <p:txBody>
          <a:bodyPr/>
          <a:lstStyle/>
          <a:p>
            <a:fld id="{ED291B17-9318-49DB-B28B-6E5994AE9581}" type="datetime1">
              <a:rPr lang="en-US" smtClean="0"/>
              <a:t>2/13/2024</a:t>
            </a:fld>
            <a:endParaRPr lang="en-US" dirty="0"/>
          </a:p>
        </p:txBody>
      </p:sp>
      <p:sp>
        <p:nvSpPr>
          <p:cNvPr id="9" name="Footer Placeholder 8">
            <a:extLst>
              <a:ext uri="{FF2B5EF4-FFF2-40B4-BE49-F238E27FC236}">
                <a16:creationId xmlns:a16="http://schemas.microsoft.com/office/drawing/2014/main" id="{DEC604B9-52E9-4810-8359-47206518D03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 uri="{C183D7F6-B498-43B3-948B-1728B52AA6E4}">
                <adec:decorative xmlns:adec="http://schemas.microsoft.com/office/drawing/2017/decorative" val="1"/>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86" name="Rectangle 77">
            <a:extLst>
              <a:ext uri="{FF2B5EF4-FFF2-40B4-BE49-F238E27FC236}">
                <a16:creationId xmlns:a16="http://schemas.microsoft.com/office/drawing/2014/main" id="{85A71294-C247-450A-BB34-6E68648C95D8}"/>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87" name="Rectangle 79">
            <a:extLst>
              <a:ext uri="{FF2B5EF4-FFF2-40B4-BE49-F238E27FC236}">
                <a16:creationId xmlns:a16="http://schemas.microsoft.com/office/drawing/2014/main" id="{D36A0BA4-6A63-41D3-B0FA-43799ABC4AA0}"/>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Rectangle 81">
            <a:extLst>
              <a:ext uri="{FF2B5EF4-FFF2-40B4-BE49-F238E27FC236}">
                <a16:creationId xmlns:a16="http://schemas.microsoft.com/office/drawing/2014/main" id="{673313D8-D259-4D89-9CE5-14884FB40DB4}"/>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38619" y="457200"/>
            <a:ext cx="6766560" cy="91439"/>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Content Placeholder 4">
            <a:extLst>
              <a:ext uri="{FF2B5EF4-FFF2-40B4-BE49-F238E27FC236}">
                <a16:creationId xmlns:a16="http://schemas.microsoft.com/office/drawing/2014/main" id="{4E3C44FC-A1CB-AAB1-C285-F69DE413DE0E}"/>
              </a:ext>
            </a:extLst>
          </p:cNvPr>
          <p:cNvSpPr>
            <a:spLocks noGrp="1"/>
          </p:cNvSpPr>
          <p:nvPr>
            <p:ph sz="quarter" idx="13"/>
          </p:nvPr>
        </p:nvSpPr>
        <p:spPr>
          <a:xfrm>
            <a:off x="1458913" y="2309813"/>
            <a:ext cx="3741737" cy="185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7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2/13/2024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4" name="TextBox 3">
            <a:extLst>
              <a:ext uri="{C183D7F6-B498-43B3-948B-1728B52AA6E4}">
                <adec:decorative xmlns:adec="http://schemas.microsoft.com/office/drawing/2017/decorative" val="1"/>
              </a:ext>
            </a:extLst>
          </p:cNvPr>
          <p:cNvSpPr txBox="1"/>
          <p:nvPr userDrawn="1"/>
        </p:nvSpPr>
        <p:spPr>
          <a:xfrm>
            <a:off x="4741334" y="4721413"/>
            <a:ext cx="184731" cy="461665"/>
          </a:xfrm>
          <a:prstGeom prst="rect">
            <a:avLst/>
          </a:prstGeom>
          <a:noFill/>
        </p:spPr>
        <p:txBody>
          <a:bodyPr wrap="none" rtlCol="0">
            <a:spAutoFit/>
          </a:bodyPr>
          <a:lstStyle/>
          <a:p>
            <a:endParaRPr lang="en-US" sz="2400" dirty="0"/>
          </a:p>
        </p:txBody>
      </p:sp>
      <p:sp>
        <p:nvSpPr>
          <p:cNvPr id="7" name="Text Placeholder 2">
            <a:extLst>
              <a:ext uri="{C183D7F6-B498-43B3-948B-1728B52AA6E4}">
                <adec:decorative xmlns:adec="http://schemas.microsoft.com/office/drawing/2017/decorative" val="0"/>
              </a:ext>
            </a:extLst>
          </p:cNvPr>
          <p:cNvSpPr>
            <a:spLocks noGrp="1"/>
          </p:cNvSpPr>
          <p:nvPr>
            <p:ph idx="1"/>
          </p:nvPr>
        </p:nvSpPr>
        <p:spPr>
          <a:xfrm>
            <a:off x="691765" y="2172539"/>
            <a:ext cx="10687459" cy="3747511"/>
          </a:xfrm>
          <a:prstGeom prst="rect">
            <a:avLst/>
          </a:prstGeom>
        </p:spPr>
        <p:txBody>
          <a:bodyPr vert="horz" lIns="91440" tIns="45720" rIns="91440" bIns="45720" rtlCol="0">
            <a:normAutofit/>
          </a:bodyPr>
          <a:lstStyle>
            <a:lvl1pPr marL="0" marR="0" indent="0"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mj-lt"/>
              <a:buNone/>
              <a:tabLst/>
              <a:defRPr sz="2400">
                <a:solidFill>
                  <a:srgbClr val="404041"/>
                </a:solidFill>
                <a:latin typeface="Arial"/>
                <a:cs typeface="Arial"/>
              </a:defRPr>
            </a:lvl1pPr>
            <a:lvl2pPr>
              <a:lnSpc>
                <a:spcPct val="100000"/>
              </a:lnSpc>
              <a:defRPr sz="2133">
                <a:solidFill>
                  <a:srgbClr val="404041"/>
                </a:solidFill>
                <a:latin typeface="Arial"/>
                <a:cs typeface="Arial"/>
              </a:defRPr>
            </a:lvl2pPr>
            <a:lvl3pPr>
              <a:lnSpc>
                <a:spcPct val="100000"/>
              </a:lnSpc>
              <a:defRPr sz="2133">
                <a:solidFill>
                  <a:srgbClr val="404041"/>
                </a:solidFill>
                <a:latin typeface="Arial"/>
                <a:cs typeface="Arial"/>
              </a:defRPr>
            </a:lvl3pPr>
            <a:lvl4pPr>
              <a:lnSpc>
                <a:spcPct val="100000"/>
              </a:lnSpc>
              <a:defRPr sz="2133">
                <a:solidFill>
                  <a:srgbClr val="404041"/>
                </a:solidFill>
                <a:latin typeface="Arial"/>
                <a:cs typeface="Arial"/>
              </a:defRPr>
            </a:lvl4pPr>
            <a:lvl5pPr>
              <a:lnSpc>
                <a:spcPct val="100000"/>
              </a:lnSpc>
              <a:defRPr sz="2133">
                <a:solidFill>
                  <a:srgbClr val="404041"/>
                </a:solidFill>
                <a:latin typeface="Arial"/>
                <a:cs typeface="Arial"/>
              </a:defRPr>
            </a:lvl5pPr>
          </a:lstStyle>
          <a:p>
            <a:pPr lvl="0"/>
            <a:endParaRPr lang="en-US" dirty="0"/>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2904872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4" name="TextBox 3">
            <a:extLst>
              <a:ext uri="{C183D7F6-B498-43B3-948B-1728B52AA6E4}">
                <adec:decorative xmlns:adec="http://schemas.microsoft.com/office/drawing/2017/decorative" val="1"/>
              </a:ext>
            </a:extLst>
          </p:cNvPr>
          <p:cNvSpPr txBox="1"/>
          <p:nvPr userDrawn="1"/>
        </p:nvSpPr>
        <p:spPr>
          <a:xfrm>
            <a:off x="4741334" y="4721413"/>
            <a:ext cx="184731" cy="461665"/>
          </a:xfrm>
          <a:prstGeom prst="rect">
            <a:avLst/>
          </a:prstGeom>
          <a:noFill/>
        </p:spPr>
        <p:txBody>
          <a:bodyPr wrap="none" rtlCol="0">
            <a:spAutoFit/>
          </a:bodyPr>
          <a:lstStyle/>
          <a:p>
            <a:endParaRPr lang="en-US" sz="2400" dirty="0"/>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BA417BB7-22DB-201F-688A-7F01E5B32D89}"/>
              </a:ext>
            </a:extLst>
          </p:cNvPr>
          <p:cNvSpPr>
            <a:spLocks noGrp="1"/>
          </p:cNvSpPr>
          <p:nvPr>
            <p:ph sz="quarter" idx="11"/>
          </p:nvPr>
        </p:nvSpPr>
        <p:spPr>
          <a:xfrm>
            <a:off x="1100138" y="2303463"/>
            <a:ext cx="1920875" cy="931862"/>
          </a:xfrm>
        </p:spPr>
        <p:txBody>
          <a:bodyPr/>
          <a:lstStyle>
            <a:lvl1pPr marL="0" indent="0">
              <a:buNone/>
              <a:defRPr/>
            </a:lvl1pPr>
          </a:lstStyle>
          <a:p>
            <a:pPr lvl="0"/>
            <a:endParaRPr lang="en-US" dirty="0"/>
          </a:p>
        </p:txBody>
      </p:sp>
      <p:sp>
        <p:nvSpPr>
          <p:cNvPr id="8" name="Content Placeholder 5">
            <a:extLst>
              <a:ext uri="{FF2B5EF4-FFF2-40B4-BE49-F238E27FC236}">
                <a16:creationId xmlns:a16="http://schemas.microsoft.com/office/drawing/2014/main" id="{02B70D6D-2333-8584-FBCF-6792362BE70B}"/>
              </a:ext>
            </a:extLst>
          </p:cNvPr>
          <p:cNvSpPr>
            <a:spLocks noGrp="1"/>
          </p:cNvSpPr>
          <p:nvPr>
            <p:ph sz="quarter" idx="12"/>
          </p:nvPr>
        </p:nvSpPr>
        <p:spPr>
          <a:xfrm>
            <a:off x="3173413" y="2288231"/>
            <a:ext cx="1920875" cy="931862"/>
          </a:xfrm>
        </p:spPr>
        <p:txBody>
          <a:bodyPr/>
          <a:lstStyle>
            <a:lvl1pPr marL="0" indent="0">
              <a:buNone/>
              <a:defRPr/>
            </a:lvl1pPr>
          </a:lstStyle>
          <a:p>
            <a:pPr lvl="0"/>
            <a:endParaRPr lang="en-US" dirty="0"/>
          </a:p>
        </p:txBody>
      </p:sp>
      <p:sp>
        <p:nvSpPr>
          <p:cNvPr id="9" name="Content Placeholder 5">
            <a:extLst>
              <a:ext uri="{FF2B5EF4-FFF2-40B4-BE49-F238E27FC236}">
                <a16:creationId xmlns:a16="http://schemas.microsoft.com/office/drawing/2014/main" id="{2B73AD09-F2A8-7039-2368-99EABBA79304}"/>
              </a:ext>
            </a:extLst>
          </p:cNvPr>
          <p:cNvSpPr>
            <a:spLocks noGrp="1"/>
          </p:cNvSpPr>
          <p:nvPr>
            <p:ph sz="quarter" idx="13"/>
          </p:nvPr>
        </p:nvSpPr>
        <p:spPr>
          <a:xfrm>
            <a:off x="5484837" y="2304518"/>
            <a:ext cx="1920875" cy="931862"/>
          </a:xfrm>
        </p:spPr>
        <p:txBody>
          <a:bodyPr/>
          <a:lstStyle>
            <a:lvl1pPr marL="0" indent="0">
              <a:buNone/>
              <a:defRPr/>
            </a:lvl1pPr>
          </a:lstStyle>
          <a:p>
            <a:pPr lvl="0"/>
            <a:endParaRPr lang="en-US" dirty="0"/>
          </a:p>
        </p:txBody>
      </p:sp>
      <p:sp>
        <p:nvSpPr>
          <p:cNvPr id="10" name="Content Placeholder 5">
            <a:extLst>
              <a:ext uri="{FF2B5EF4-FFF2-40B4-BE49-F238E27FC236}">
                <a16:creationId xmlns:a16="http://schemas.microsoft.com/office/drawing/2014/main" id="{517C5D48-2B74-8200-69C9-733C9C295927}"/>
              </a:ext>
            </a:extLst>
          </p:cNvPr>
          <p:cNvSpPr>
            <a:spLocks noGrp="1"/>
          </p:cNvSpPr>
          <p:nvPr>
            <p:ph sz="quarter" idx="14"/>
          </p:nvPr>
        </p:nvSpPr>
        <p:spPr>
          <a:xfrm>
            <a:off x="7558112" y="2234864"/>
            <a:ext cx="1920875" cy="931862"/>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135639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4" name="TextBox 3">
            <a:extLst>
              <a:ext uri="{C183D7F6-B498-43B3-948B-1728B52AA6E4}">
                <adec:decorative xmlns:adec="http://schemas.microsoft.com/office/drawing/2017/decorative" val="1"/>
              </a:ext>
            </a:extLst>
          </p:cNvPr>
          <p:cNvSpPr txBox="1"/>
          <p:nvPr userDrawn="1"/>
        </p:nvSpPr>
        <p:spPr>
          <a:xfrm>
            <a:off x="4741334" y="4721413"/>
            <a:ext cx="184731" cy="461665"/>
          </a:xfrm>
          <a:prstGeom prst="rect">
            <a:avLst/>
          </a:prstGeom>
          <a:noFill/>
        </p:spPr>
        <p:txBody>
          <a:bodyPr wrap="none" rtlCol="0">
            <a:spAutoFit/>
          </a:bodyPr>
          <a:lstStyle/>
          <a:p>
            <a:endParaRPr lang="en-US" sz="2400" dirty="0"/>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9" name="Content Placeholder 8">
            <a:extLst>
              <a:ext uri="{FF2B5EF4-FFF2-40B4-BE49-F238E27FC236}">
                <a16:creationId xmlns:a16="http://schemas.microsoft.com/office/drawing/2014/main" id="{FF148B15-A3E0-C9F6-DD01-B1A36D78A6A3}"/>
              </a:ext>
            </a:extLst>
          </p:cNvPr>
          <p:cNvSpPr>
            <a:spLocks noGrp="1"/>
          </p:cNvSpPr>
          <p:nvPr>
            <p:ph sz="quarter" idx="11"/>
          </p:nvPr>
        </p:nvSpPr>
        <p:spPr>
          <a:xfrm>
            <a:off x="847725" y="2270125"/>
            <a:ext cx="3084513" cy="1281113"/>
          </a:xfrm>
        </p:spPr>
        <p:txBody>
          <a:bodyPr/>
          <a:lstStyle>
            <a:lvl1pPr marL="0" indent="0">
              <a:buNone/>
              <a:defRPr/>
            </a:lvl1pPr>
          </a:lstStyle>
          <a:p>
            <a:pPr lvl="0"/>
            <a:endParaRPr lang="en-US" dirty="0"/>
          </a:p>
        </p:txBody>
      </p:sp>
      <p:sp>
        <p:nvSpPr>
          <p:cNvPr id="10" name="Content Placeholder 8">
            <a:extLst>
              <a:ext uri="{FF2B5EF4-FFF2-40B4-BE49-F238E27FC236}">
                <a16:creationId xmlns:a16="http://schemas.microsoft.com/office/drawing/2014/main" id="{89E2A092-AD73-2650-1510-D8232851441A}"/>
              </a:ext>
            </a:extLst>
          </p:cNvPr>
          <p:cNvSpPr>
            <a:spLocks noGrp="1"/>
          </p:cNvSpPr>
          <p:nvPr>
            <p:ph sz="quarter" idx="12"/>
          </p:nvPr>
        </p:nvSpPr>
        <p:spPr>
          <a:xfrm>
            <a:off x="4553743" y="2206959"/>
            <a:ext cx="3084513" cy="1281113"/>
          </a:xfrm>
        </p:spPr>
        <p:txBody>
          <a:bodyPr/>
          <a:lstStyle>
            <a:lvl1pPr marL="0" indent="0">
              <a:buNone/>
              <a:defRPr/>
            </a:lvl1pPr>
          </a:lstStyle>
          <a:p>
            <a:pPr lvl="0"/>
            <a:endParaRPr lang="en-US" dirty="0"/>
          </a:p>
        </p:txBody>
      </p:sp>
      <p:sp>
        <p:nvSpPr>
          <p:cNvPr id="16" name="Content Placeholder 15">
            <a:extLst>
              <a:ext uri="{FF2B5EF4-FFF2-40B4-BE49-F238E27FC236}">
                <a16:creationId xmlns:a16="http://schemas.microsoft.com/office/drawing/2014/main" id="{4745F5CD-45FA-0E6C-F2CC-3F2C6C99F105}"/>
              </a:ext>
            </a:extLst>
          </p:cNvPr>
          <p:cNvSpPr>
            <a:spLocks noGrp="1"/>
          </p:cNvSpPr>
          <p:nvPr>
            <p:ph sz="quarter" idx="13"/>
          </p:nvPr>
        </p:nvSpPr>
        <p:spPr>
          <a:xfrm>
            <a:off x="8245475" y="2206625"/>
            <a:ext cx="2940050" cy="105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72047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4" name="TextBox 3">
            <a:extLst>
              <a:ext uri="{C183D7F6-B498-43B3-948B-1728B52AA6E4}">
                <adec:decorative xmlns:adec="http://schemas.microsoft.com/office/drawing/2017/decorative" val="1"/>
              </a:ext>
            </a:extLst>
          </p:cNvPr>
          <p:cNvSpPr txBox="1"/>
          <p:nvPr userDrawn="1"/>
        </p:nvSpPr>
        <p:spPr>
          <a:xfrm>
            <a:off x="4741334" y="4721413"/>
            <a:ext cx="184731" cy="461665"/>
          </a:xfrm>
          <a:prstGeom prst="rect">
            <a:avLst/>
          </a:prstGeom>
          <a:noFill/>
        </p:spPr>
        <p:txBody>
          <a:bodyPr wrap="none" rtlCol="0">
            <a:spAutoFit/>
          </a:bodyPr>
          <a:lstStyle/>
          <a:p>
            <a:pPr marL="0" indent="0">
              <a:buFont typeface="Arial" panose="020B0604020202020204" pitchFamily="34" charset="0"/>
              <a:buNone/>
            </a:pPr>
            <a:endParaRPr lang="en-US" sz="2400" dirty="0"/>
          </a:p>
        </p:txBody>
      </p:sp>
      <p:pic>
        <p:nvPicPr>
          <p:cNvPr id="30" name="Picture 29">
            <a:extLst>
              <a:ext uri="{FF2B5EF4-FFF2-40B4-BE49-F238E27FC236}">
                <a16:creationId xmlns:a16="http://schemas.microsoft.com/office/drawing/2014/main" id="{D0A190FE-03C2-9D21-9E2E-9F8FD05FEF9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1050" y="6022929"/>
            <a:ext cx="12304889" cy="993809"/>
          </a:xfrm>
          <a:prstGeom prst="rect">
            <a:avLst/>
          </a:prstGeom>
        </p:spPr>
      </p:pic>
      <p:pic>
        <p:nvPicPr>
          <p:cNvPr id="29" name="Picture 28">
            <a:extLst>
              <a:ext uri="{FF2B5EF4-FFF2-40B4-BE49-F238E27FC236}">
                <a16:creationId xmlns:a16="http://schemas.microsoft.com/office/drawing/2014/main" id="{F1A64741-D93E-E547-A51D-A9BB1717D16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61" y="1277110"/>
            <a:ext cx="110837" cy="515394"/>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useBgFill="1">
        <p:nvSpPr>
          <p:cNvPr id="3" name="Rectangle 2">
            <a:extLst>
              <a:ext uri="{FF2B5EF4-FFF2-40B4-BE49-F238E27FC236}">
                <a16:creationId xmlns:a16="http://schemas.microsoft.com/office/drawing/2014/main" id="{476D2F6B-1D5E-5F31-948C-EDE875621EDE}"/>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6" name="Content Placeholder 5">
            <a:extLst>
              <a:ext uri="{FF2B5EF4-FFF2-40B4-BE49-F238E27FC236}">
                <a16:creationId xmlns:a16="http://schemas.microsoft.com/office/drawing/2014/main" id="{9B6F9D01-E53E-A50E-0924-6FF953C727F0}"/>
              </a:ext>
            </a:extLst>
          </p:cNvPr>
          <p:cNvSpPr>
            <a:spLocks noGrp="1"/>
          </p:cNvSpPr>
          <p:nvPr>
            <p:ph sz="quarter" idx="11"/>
          </p:nvPr>
        </p:nvSpPr>
        <p:spPr>
          <a:xfrm>
            <a:off x="644525" y="2454275"/>
            <a:ext cx="2144713" cy="1127125"/>
          </a:xfrm>
        </p:spPr>
        <p:txBody>
          <a:bodyPr/>
          <a:lstStyle>
            <a:lvl1pPr marL="0" indent="0">
              <a:buNone/>
              <a:defRPr/>
            </a:lvl1pPr>
          </a:lstStyle>
          <a:p>
            <a:pPr lvl="0"/>
            <a:endParaRPr lang="en-US" dirty="0"/>
          </a:p>
        </p:txBody>
      </p:sp>
      <p:sp>
        <p:nvSpPr>
          <p:cNvPr id="8" name="Content Placeholder 5">
            <a:extLst>
              <a:ext uri="{FF2B5EF4-FFF2-40B4-BE49-F238E27FC236}">
                <a16:creationId xmlns:a16="http://schemas.microsoft.com/office/drawing/2014/main" id="{1B3B7E75-C7F8-6F58-94FC-7023FF4F83FA}"/>
              </a:ext>
            </a:extLst>
          </p:cNvPr>
          <p:cNvSpPr>
            <a:spLocks noGrp="1"/>
          </p:cNvSpPr>
          <p:nvPr>
            <p:ph sz="quarter" idx="12"/>
          </p:nvPr>
        </p:nvSpPr>
        <p:spPr>
          <a:xfrm>
            <a:off x="3094038" y="2510617"/>
            <a:ext cx="2144713" cy="1127125"/>
          </a:xfrm>
        </p:spPr>
        <p:txBody>
          <a:bodyPr/>
          <a:lstStyle>
            <a:lvl1pPr marL="0" indent="0">
              <a:buNone/>
              <a:defRPr/>
            </a:lvl1pPr>
          </a:lstStyle>
          <a:p>
            <a:pPr lvl="0"/>
            <a:endParaRPr lang="en-US" dirty="0"/>
          </a:p>
        </p:txBody>
      </p:sp>
      <p:sp>
        <p:nvSpPr>
          <p:cNvPr id="9" name="Content Placeholder 5">
            <a:extLst>
              <a:ext uri="{FF2B5EF4-FFF2-40B4-BE49-F238E27FC236}">
                <a16:creationId xmlns:a16="http://schemas.microsoft.com/office/drawing/2014/main" id="{B0C8978C-015E-86DA-4953-398AF439E533}"/>
              </a:ext>
            </a:extLst>
          </p:cNvPr>
          <p:cNvSpPr>
            <a:spLocks noGrp="1"/>
          </p:cNvSpPr>
          <p:nvPr>
            <p:ph sz="quarter" idx="13"/>
          </p:nvPr>
        </p:nvSpPr>
        <p:spPr>
          <a:xfrm>
            <a:off x="644525" y="3818343"/>
            <a:ext cx="2144713" cy="1127125"/>
          </a:xfrm>
        </p:spPr>
        <p:txBody>
          <a:bodyPr/>
          <a:lstStyle>
            <a:lvl1pPr marL="0" indent="0">
              <a:buNone/>
              <a:defRPr/>
            </a:lvl1pPr>
          </a:lstStyle>
          <a:p>
            <a:pPr lvl="0"/>
            <a:endParaRPr lang="en-US" dirty="0"/>
          </a:p>
        </p:txBody>
      </p:sp>
      <p:sp>
        <p:nvSpPr>
          <p:cNvPr id="10" name="Content Placeholder 5">
            <a:extLst>
              <a:ext uri="{FF2B5EF4-FFF2-40B4-BE49-F238E27FC236}">
                <a16:creationId xmlns:a16="http://schemas.microsoft.com/office/drawing/2014/main" id="{FC20FE23-E27C-0408-2EE4-49C666B6B2DE}"/>
              </a:ext>
            </a:extLst>
          </p:cNvPr>
          <p:cNvSpPr>
            <a:spLocks noGrp="1"/>
          </p:cNvSpPr>
          <p:nvPr>
            <p:ph sz="quarter" idx="14"/>
          </p:nvPr>
        </p:nvSpPr>
        <p:spPr>
          <a:xfrm>
            <a:off x="3094038" y="3874685"/>
            <a:ext cx="2144713" cy="1127125"/>
          </a:xfrm>
        </p:spPr>
        <p:txBody>
          <a:bodyPr/>
          <a:lstStyle>
            <a:lvl1pPr marL="0" indent="0">
              <a:buNone/>
              <a:defRPr/>
            </a:lvl1pPr>
          </a:lstStyle>
          <a:p>
            <a:pPr lvl="0"/>
            <a:endParaRPr lang="en-US" dirty="0"/>
          </a:p>
        </p:txBody>
      </p:sp>
      <p:sp>
        <p:nvSpPr>
          <p:cNvPr id="11" name="Content Placeholder 5">
            <a:extLst>
              <a:ext uri="{FF2B5EF4-FFF2-40B4-BE49-F238E27FC236}">
                <a16:creationId xmlns:a16="http://schemas.microsoft.com/office/drawing/2014/main" id="{1DEB9AB8-CFF8-11D5-3939-F93E42F5EFE3}"/>
              </a:ext>
            </a:extLst>
          </p:cNvPr>
          <p:cNvSpPr>
            <a:spLocks noGrp="1"/>
          </p:cNvSpPr>
          <p:nvPr>
            <p:ph sz="quarter" idx="15"/>
          </p:nvPr>
        </p:nvSpPr>
        <p:spPr>
          <a:xfrm>
            <a:off x="5318496" y="2454275"/>
            <a:ext cx="2144713" cy="1127125"/>
          </a:xfrm>
        </p:spPr>
        <p:txBody>
          <a:bodyPr/>
          <a:lstStyle>
            <a:lvl1pPr marL="0" indent="0">
              <a:buNone/>
              <a:defRPr/>
            </a:lvl1pPr>
          </a:lstStyle>
          <a:p>
            <a:pPr lvl="0"/>
            <a:endParaRPr lang="en-US" dirty="0"/>
          </a:p>
        </p:txBody>
      </p:sp>
      <p:sp>
        <p:nvSpPr>
          <p:cNvPr id="16" name="Content Placeholder 5">
            <a:extLst>
              <a:ext uri="{FF2B5EF4-FFF2-40B4-BE49-F238E27FC236}">
                <a16:creationId xmlns:a16="http://schemas.microsoft.com/office/drawing/2014/main" id="{35829427-487B-F618-A6D4-30FCBE5FA0B6}"/>
              </a:ext>
            </a:extLst>
          </p:cNvPr>
          <p:cNvSpPr>
            <a:spLocks noGrp="1"/>
          </p:cNvSpPr>
          <p:nvPr>
            <p:ph sz="quarter" idx="16"/>
          </p:nvPr>
        </p:nvSpPr>
        <p:spPr>
          <a:xfrm>
            <a:off x="7768009" y="2510617"/>
            <a:ext cx="2144713" cy="1127125"/>
          </a:xfrm>
        </p:spPr>
        <p:txBody>
          <a:bodyPr/>
          <a:lstStyle>
            <a:lvl1pPr marL="0" indent="0">
              <a:buNone/>
              <a:defRPr/>
            </a:lvl1pPr>
          </a:lstStyle>
          <a:p>
            <a:pPr lvl="0"/>
            <a:endParaRPr lang="en-US" dirty="0"/>
          </a:p>
        </p:txBody>
      </p:sp>
      <p:sp>
        <p:nvSpPr>
          <p:cNvPr id="17" name="Content Placeholder 5">
            <a:extLst>
              <a:ext uri="{FF2B5EF4-FFF2-40B4-BE49-F238E27FC236}">
                <a16:creationId xmlns:a16="http://schemas.microsoft.com/office/drawing/2014/main" id="{BEB85BDA-2471-C3ED-0164-1059986A0277}"/>
              </a:ext>
            </a:extLst>
          </p:cNvPr>
          <p:cNvSpPr>
            <a:spLocks noGrp="1"/>
          </p:cNvSpPr>
          <p:nvPr>
            <p:ph sz="quarter" idx="17"/>
          </p:nvPr>
        </p:nvSpPr>
        <p:spPr>
          <a:xfrm>
            <a:off x="5547096" y="3735600"/>
            <a:ext cx="2144713" cy="1127125"/>
          </a:xfrm>
        </p:spPr>
        <p:txBody>
          <a:bodyPr/>
          <a:lstStyle>
            <a:lvl1pPr marL="0" indent="0">
              <a:buNone/>
              <a:defRPr/>
            </a:lvl1pPr>
          </a:lstStyle>
          <a:p>
            <a:pPr lvl="0"/>
            <a:endParaRPr lang="en-US" dirty="0"/>
          </a:p>
        </p:txBody>
      </p:sp>
      <p:sp>
        <p:nvSpPr>
          <p:cNvPr id="19" name="Content Placeholder 5">
            <a:extLst>
              <a:ext uri="{FF2B5EF4-FFF2-40B4-BE49-F238E27FC236}">
                <a16:creationId xmlns:a16="http://schemas.microsoft.com/office/drawing/2014/main" id="{7CEF02DD-3045-DE3A-DEB5-F6AE6A8D9166}"/>
              </a:ext>
            </a:extLst>
          </p:cNvPr>
          <p:cNvSpPr>
            <a:spLocks noGrp="1"/>
          </p:cNvSpPr>
          <p:nvPr>
            <p:ph sz="quarter" idx="18"/>
          </p:nvPr>
        </p:nvSpPr>
        <p:spPr>
          <a:xfrm>
            <a:off x="7996609" y="3791942"/>
            <a:ext cx="2144713" cy="1127125"/>
          </a:xfrm>
        </p:spPr>
        <p:txBody>
          <a:bodyPr/>
          <a:lstStyle>
            <a:lvl1pPr marL="0" indent="0">
              <a:buNone/>
              <a:defRPr/>
            </a:lvl1pPr>
          </a:lstStyle>
          <a:p>
            <a:pPr lvl="0"/>
            <a:endParaRPr lang="en-US" dirty="0"/>
          </a:p>
        </p:txBody>
      </p:sp>
      <p:sp>
        <p:nvSpPr>
          <p:cNvPr id="25" name="Rectangle 24">
            <a:extLst>
              <a:ext uri="{FF2B5EF4-FFF2-40B4-BE49-F238E27FC236}">
                <a16:creationId xmlns:a16="http://schemas.microsoft.com/office/drawing/2014/main" id="{C8D804F1-63D5-49C5-98B4-867D53A2EC06}"/>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345E3DE5-1646-7B82-3E64-C99625E36C7D}"/>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 name="Picture 19">
            <a:extLst>
              <a:ext uri="{FF2B5EF4-FFF2-40B4-BE49-F238E27FC236}">
                <a16:creationId xmlns:a16="http://schemas.microsoft.com/office/drawing/2014/main" id="{3597C567-6F8F-489F-6F60-68B715AFFB86}"/>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578172" y="1204918"/>
            <a:ext cx="7032636" cy="4729988"/>
          </a:xfrm>
          <a:prstGeom prst="rect">
            <a:avLst/>
          </a:prstGeom>
        </p:spPr>
      </p:pic>
    </p:spTree>
    <p:extLst>
      <p:ext uri="{BB962C8B-B14F-4D97-AF65-F5344CB8AC3E}">
        <p14:creationId xmlns:p14="http://schemas.microsoft.com/office/powerpoint/2010/main" val="3576614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4" name="TextBox 3">
            <a:extLst>
              <a:ext uri="{C183D7F6-B498-43B3-948B-1728B52AA6E4}">
                <adec:decorative xmlns:adec="http://schemas.microsoft.com/office/drawing/2017/decorative" val="1"/>
              </a:ext>
            </a:extLst>
          </p:cNvPr>
          <p:cNvSpPr txBox="1"/>
          <p:nvPr userDrawn="1"/>
        </p:nvSpPr>
        <p:spPr>
          <a:xfrm>
            <a:off x="4741334" y="4721413"/>
            <a:ext cx="184731" cy="461665"/>
          </a:xfrm>
          <a:prstGeom prst="rect">
            <a:avLst/>
          </a:prstGeom>
          <a:noFill/>
        </p:spPr>
        <p:txBody>
          <a:bodyPr wrap="none" rtlCol="0">
            <a:spAutoFit/>
          </a:bodyPr>
          <a:lstStyle/>
          <a:p>
            <a:endParaRPr lang="en-US" sz="2400" dirty="0"/>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4F3A1E1C-28A8-E2D6-3CCB-081E8D863FA6}"/>
              </a:ext>
            </a:extLst>
          </p:cNvPr>
          <p:cNvSpPr>
            <a:spLocks noGrp="1"/>
          </p:cNvSpPr>
          <p:nvPr>
            <p:ph sz="quarter" idx="11"/>
          </p:nvPr>
        </p:nvSpPr>
        <p:spPr>
          <a:xfrm>
            <a:off x="1216025" y="2465388"/>
            <a:ext cx="2256380" cy="752374"/>
          </a:xfrm>
        </p:spPr>
        <p:txBody>
          <a:bodyPr/>
          <a:lstStyle/>
          <a:p>
            <a:pPr lvl="0"/>
            <a:endParaRPr lang="en-US" dirty="0"/>
          </a:p>
        </p:txBody>
      </p:sp>
      <p:sp>
        <p:nvSpPr>
          <p:cNvPr id="8" name="Content Placeholder 5">
            <a:extLst>
              <a:ext uri="{FF2B5EF4-FFF2-40B4-BE49-F238E27FC236}">
                <a16:creationId xmlns:a16="http://schemas.microsoft.com/office/drawing/2014/main" id="{18C2EB1F-F938-69E4-9847-D172B4F33C03}"/>
              </a:ext>
            </a:extLst>
          </p:cNvPr>
          <p:cNvSpPr>
            <a:spLocks noGrp="1"/>
          </p:cNvSpPr>
          <p:nvPr>
            <p:ph sz="quarter" idx="12"/>
          </p:nvPr>
        </p:nvSpPr>
        <p:spPr>
          <a:xfrm>
            <a:off x="3613144" y="2465388"/>
            <a:ext cx="2256380" cy="752374"/>
          </a:xfrm>
        </p:spPr>
        <p:txBody>
          <a:bodyPr/>
          <a:lstStyle/>
          <a:p>
            <a:pPr lvl="0"/>
            <a:endParaRPr lang="en-US" dirty="0"/>
          </a:p>
        </p:txBody>
      </p:sp>
      <p:sp>
        <p:nvSpPr>
          <p:cNvPr id="9" name="Content Placeholder 5">
            <a:extLst>
              <a:ext uri="{FF2B5EF4-FFF2-40B4-BE49-F238E27FC236}">
                <a16:creationId xmlns:a16="http://schemas.microsoft.com/office/drawing/2014/main" id="{E69F7E30-DC83-A36D-3788-E9FD0C799BA8}"/>
              </a:ext>
            </a:extLst>
          </p:cNvPr>
          <p:cNvSpPr>
            <a:spLocks noGrp="1"/>
          </p:cNvSpPr>
          <p:nvPr>
            <p:ph sz="quarter" idx="13"/>
          </p:nvPr>
        </p:nvSpPr>
        <p:spPr>
          <a:xfrm>
            <a:off x="6192763" y="2465388"/>
            <a:ext cx="2256380" cy="752374"/>
          </a:xfrm>
        </p:spPr>
        <p:txBody>
          <a:bodyPr/>
          <a:lstStyle/>
          <a:p>
            <a:pPr lvl="0"/>
            <a:endParaRPr lang="en-US" dirty="0"/>
          </a:p>
        </p:txBody>
      </p:sp>
    </p:spTree>
    <p:extLst>
      <p:ext uri="{BB962C8B-B14F-4D97-AF65-F5344CB8AC3E}">
        <p14:creationId xmlns:p14="http://schemas.microsoft.com/office/powerpoint/2010/main" val="932287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4" name="TextBox 3">
            <a:extLst>
              <a:ext uri="{C183D7F6-B498-43B3-948B-1728B52AA6E4}">
                <adec:decorative xmlns:adec="http://schemas.microsoft.com/office/drawing/2017/decorative" val="1"/>
              </a:ext>
            </a:extLst>
          </p:cNvPr>
          <p:cNvSpPr txBox="1"/>
          <p:nvPr userDrawn="1"/>
        </p:nvSpPr>
        <p:spPr>
          <a:xfrm>
            <a:off x="4741334" y="4721413"/>
            <a:ext cx="184731" cy="461665"/>
          </a:xfrm>
          <a:prstGeom prst="rect">
            <a:avLst/>
          </a:prstGeom>
          <a:noFill/>
        </p:spPr>
        <p:txBody>
          <a:bodyPr wrap="none" rtlCol="0">
            <a:spAutoFit/>
          </a:bodyPr>
          <a:lstStyle/>
          <a:p>
            <a:endParaRPr lang="en-US" sz="2400" dirty="0"/>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B279F39B-0278-DC9B-5E06-843A1B6546DE}"/>
              </a:ext>
            </a:extLst>
          </p:cNvPr>
          <p:cNvSpPr>
            <a:spLocks noGrp="1"/>
          </p:cNvSpPr>
          <p:nvPr>
            <p:ph sz="quarter" idx="11"/>
          </p:nvPr>
        </p:nvSpPr>
        <p:spPr>
          <a:xfrm>
            <a:off x="706438" y="2422525"/>
            <a:ext cx="2706687" cy="933450"/>
          </a:xfrm>
        </p:spPr>
        <p:txBody>
          <a:bodyPr/>
          <a:lstStyle>
            <a:lvl1pPr marL="0" indent="0">
              <a:buNone/>
              <a:defRPr/>
            </a:lvl1pPr>
          </a:lstStyle>
          <a:p>
            <a:pPr lvl="0"/>
            <a:endParaRPr lang="en-US" dirty="0"/>
          </a:p>
        </p:txBody>
      </p:sp>
      <p:sp>
        <p:nvSpPr>
          <p:cNvPr id="8" name="Content Placeholder 5">
            <a:extLst>
              <a:ext uri="{FF2B5EF4-FFF2-40B4-BE49-F238E27FC236}">
                <a16:creationId xmlns:a16="http://schemas.microsoft.com/office/drawing/2014/main" id="{850A6CE0-BE90-5087-DC21-4105C3499D47}"/>
              </a:ext>
            </a:extLst>
          </p:cNvPr>
          <p:cNvSpPr>
            <a:spLocks noGrp="1"/>
          </p:cNvSpPr>
          <p:nvPr>
            <p:ph sz="quarter" idx="12"/>
          </p:nvPr>
        </p:nvSpPr>
        <p:spPr>
          <a:xfrm>
            <a:off x="3717925" y="2431980"/>
            <a:ext cx="2706687" cy="933450"/>
          </a:xfrm>
        </p:spPr>
        <p:txBody>
          <a:bodyPr/>
          <a:lstStyle>
            <a:lvl1pPr marL="0" indent="0">
              <a:buNone/>
              <a:defRPr/>
            </a:lvl1pPr>
          </a:lstStyle>
          <a:p>
            <a:pPr lvl="0"/>
            <a:endParaRPr lang="en-US" dirty="0"/>
          </a:p>
        </p:txBody>
      </p:sp>
      <p:sp>
        <p:nvSpPr>
          <p:cNvPr id="9" name="Content Placeholder 5">
            <a:extLst>
              <a:ext uri="{FF2B5EF4-FFF2-40B4-BE49-F238E27FC236}">
                <a16:creationId xmlns:a16="http://schemas.microsoft.com/office/drawing/2014/main" id="{EC18E2AB-F251-0424-A0A1-2AA6AF069655}"/>
              </a:ext>
            </a:extLst>
          </p:cNvPr>
          <p:cNvSpPr>
            <a:spLocks noGrp="1"/>
          </p:cNvSpPr>
          <p:nvPr>
            <p:ph sz="quarter" idx="13"/>
          </p:nvPr>
        </p:nvSpPr>
        <p:spPr>
          <a:xfrm>
            <a:off x="6729412" y="2495550"/>
            <a:ext cx="2706687" cy="93345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044438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4" name="TextBox 3">
            <a:extLst>
              <a:ext uri="{C183D7F6-B498-43B3-948B-1728B52AA6E4}">
                <adec:decorative xmlns:adec="http://schemas.microsoft.com/office/drawing/2017/decorative" val="1"/>
              </a:ext>
            </a:extLst>
          </p:cNvPr>
          <p:cNvSpPr txBox="1"/>
          <p:nvPr userDrawn="1"/>
        </p:nvSpPr>
        <p:spPr>
          <a:xfrm>
            <a:off x="4741334" y="4721413"/>
            <a:ext cx="184731" cy="461665"/>
          </a:xfrm>
          <a:prstGeom prst="rect">
            <a:avLst/>
          </a:prstGeom>
          <a:noFill/>
        </p:spPr>
        <p:txBody>
          <a:bodyPr wrap="none" rtlCol="0">
            <a:spAutoFit/>
          </a:bodyPr>
          <a:lstStyle/>
          <a:p>
            <a:endParaRPr lang="en-US" sz="2400" dirty="0"/>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329C808E-6EC7-F9F0-C0DF-2EA33A77D5F7}"/>
              </a:ext>
            </a:extLst>
          </p:cNvPr>
          <p:cNvSpPr>
            <a:spLocks noGrp="1"/>
          </p:cNvSpPr>
          <p:nvPr>
            <p:ph sz="quarter" idx="11"/>
          </p:nvPr>
        </p:nvSpPr>
        <p:spPr>
          <a:xfrm>
            <a:off x="847725" y="2198688"/>
            <a:ext cx="1768153" cy="695325"/>
          </a:xfrm>
        </p:spPr>
        <p:txBody>
          <a:bodyPr/>
          <a:lstStyle>
            <a:lvl1pPr marL="0" indent="0">
              <a:buNone/>
              <a:defRPr/>
            </a:lvl1pPr>
          </a:lstStyle>
          <a:p>
            <a:pPr lvl="0"/>
            <a:endParaRPr lang="en-US" dirty="0"/>
          </a:p>
        </p:txBody>
      </p:sp>
      <p:sp>
        <p:nvSpPr>
          <p:cNvPr id="8" name="Content Placeholder 5">
            <a:extLst>
              <a:ext uri="{FF2B5EF4-FFF2-40B4-BE49-F238E27FC236}">
                <a16:creationId xmlns:a16="http://schemas.microsoft.com/office/drawing/2014/main" id="{795B2E26-CEE5-94EA-1E59-FBF151D46014}"/>
              </a:ext>
            </a:extLst>
          </p:cNvPr>
          <p:cNvSpPr>
            <a:spLocks noGrp="1"/>
          </p:cNvSpPr>
          <p:nvPr>
            <p:ph sz="quarter" idx="12"/>
          </p:nvPr>
        </p:nvSpPr>
        <p:spPr>
          <a:xfrm>
            <a:off x="2899619" y="2198688"/>
            <a:ext cx="1768153" cy="695325"/>
          </a:xfrm>
        </p:spPr>
        <p:txBody>
          <a:bodyPr/>
          <a:lstStyle>
            <a:lvl1pPr marL="0" indent="0">
              <a:buNone/>
              <a:defRPr/>
            </a:lvl1pPr>
          </a:lstStyle>
          <a:p>
            <a:pPr lvl="0"/>
            <a:endParaRPr lang="en-US" dirty="0"/>
          </a:p>
        </p:txBody>
      </p:sp>
      <p:sp>
        <p:nvSpPr>
          <p:cNvPr id="9" name="Content Placeholder 5">
            <a:extLst>
              <a:ext uri="{FF2B5EF4-FFF2-40B4-BE49-F238E27FC236}">
                <a16:creationId xmlns:a16="http://schemas.microsoft.com/office/drawing/2014/main" id="{D7529A70-12C3-708C-0198-E9A5161E08BD}"/>
              </a:ext>
            </a:extLst>
          </p:cNvPr>
          <p:cNvSpPr>
            <a:spLocks noGrp="1"/>
          </p:cNvSpPr>
          <p:nvPr>
            <p:ph sz="quarter" idx="13"/>
          </p:nvPr>
        </p:nvSpPr>
        <p:spPr>
          <a:xfrm>
            <a:off x="847071" y="3069396"/>
            <a:ext cx="1768153" cy="695325"/>
          </a:xfrm>
        </p:spPr>
        <p:txBody>
          <a:bodyPr/>
          <a:lstStyle>
            <a:lvl1pPr marL="0" indent="0">
              <a:buNone/>
              <a:defRPr/>
            </a:lvl1pPr>
          </a:lstStyle>
          <a:p>
            <a:pPr lvl="0"/>
            <a:endParaRPr lang="en-US" dirty="0"/>
          </a:p>
        </p:txBody>
      </p:sp>
      <p:sp>
        <p:nvSpPr>
          <p:cNvPr id="10" name="Content Placeholder 5">
            <a:extLst>
              <a:ext uri="{FF2B5EF4-FFF2-40B4-BE49-F238E27FC236}">
                <a16:creationId xmlns:a16="http://schemas.microsoft.com/office/drawing/2014/main" id="{E2667C9A-95A0-F561-0DBF-D9928BB89A6E}"/>
              </a:ext>
            </a:extLst>
          </p:cNvPr>
          <p:cNvSpPr>
            <a:spLocks noGrp="1"/>
          </p:cNvSpPr>
          <p:nvPr>
            <p:ph sz="quarter" idx="14"/>
          </p:nvPr>
        </p:nvSpPr>
        <p:spPr>
          <a:xfrm>
            <a:off x="2898965" y="3069396"/>
            <a:ext cx="1768153" cy="695325"/>
          </a:xfrm>
        </p:spPr>
        <p:txBody>
          <a:bodyPr/>
          <a:lstStyle>
            <a:lvl1pPr marL="0" indent="0">
              <a:buNone/>
              <a:defRPr/>
            </a:lvl1pPr>
          </a:lstStyle>
          <a:p>
            <a:pPr lvl="0"/>
            <a:endParaRPr lang="en-US" dirty="0"/>
          </a:p>
        </p:txBody>
      </p:sp>
      <p:sp>
        <p:nvSpPr>
          <p:cNvPr id="11" name="Content Placeholder 5">
            <a:extLst>
              <a:ext uri="{FF2B5EF4-FFF2-40B4-BE49-F238E27FC236}">
                <a16:creationId xmlns:a16="http://schemas.microsoft.com/office/drawing/2014/main" id="{5E4C50C3-9972-7C20-A6F6-2E2E3744130E}"/>
              </a:ext>
            </a:extLst>
          </p:cNvPr>
          <p:cNvSpPr>
            <a:spLocks noGrp="1"/>
          </p:cNvSpPr>
          <p:nvPr>
            <p:ph sz="quarter" idx="15"/>
          </p:nvPr>
        </p:nvSpPr>
        <p:spPr>
          <a:xfrm>
            <a:off x="847071" y="3960286"/>
            <a:ext cx="1768153" cy="695325"/>
          </a:xfrm>
        </p:spPr>
        <p:txBody>
          <a:bodyPr/>
          <a:lstStyle>
            <a:lvl1pPr marL="0" indent="0">
              <a:buNone/>
              <a:defRPr/>
            </a:lvl1pPr>
          </a:lstStyle>
          <a:p>
            <a:pPr lvl="0"/>
            <a:endParaRPr lang="en-US" dirty="0"/>
          </a:p>
        </p:txBody>
      </p:sp>
      <p:sp>
        <p:nvSpPr>
          <p:cNvPr id="16" name="Content Placeholder 5">
            <a:extLst>
              <a:ext uri="{FF2B5EF4-FFF2-40B4-BE49-F238E27FC236}">
                <a16:creationId xmlns:a16="http://schemas.microsoft.com/office/drawing/2014/main" id="{3926CF25-2D18-BE34-004D-C34D2093E78F}"/>
              </a:ext>
            </a:extLst>
          </p:cNvPr>
          <p:cNvSpPr>
            <a:spLocks noGrp="1"/>
          </p:cNvSpPr>
          <p:nvPr>
            <p:ph sz="quarter" idx="16"/>
          </p:nvPr>
        </p:nvSpPr>
        <p:spPr>
          <a:xfrm>
            <a:off x="2898965" y="3960286"/>
            <a:ext cx="1768153" cy="695325"/>
          </a:xfrm>
        </p:spPr>
        <p:txBody>
          <a:bodyPr/>
          <a:lstStyle>
            <a:lvl1pPr marL="0" indent="0">
              <a:buNone/>
              <a:defRPr/>
            </a:lvl1pPr>
          </a:lstStyle>
          <a:p>
            <a:pPr lvl="0"/>
            <a:endParaRPr lang="en-US" dirty="0"/>
          </a:p>
        </p:txBody>
      </p:sp>
      <p:sp>
        <p:nvSpPr>
          <p:cNvPr id="17" name="Content Placeholder 5">
            <a:extLst>
              <a:ext uri="{FF2B5EF4-FFF2-40B4-BE49-F238E27FC236}">
                <a16:creationId xmlns:a16="http://schemas.microsoft.com/office/drawing/2014/main" id="{D095EB0C-9E13-7C60-D14D-F4A7A6A1529E}"/>
              </a:ext>
            </a:extLst>
          </p:cNvPr>
          <p:cNvSpPr>
            <a:spLocks noGrp="1"/>
          </p:cNvSpPr>
          <p:nvPr>
            <p:ph sz="quarter" idx="17"/>
          </p:nvPr>
        </p:nvSpPr>
        <p:spPr>
          <a:xfrm>
            <a:off x="4951513" y="2205601"/>
            <a:ext cx="1768153" cy="695325"/>
          </a:xfrm>
        </p:spPr>
        <p:txBody>
          <a:bodyPr/>
          <a:lstStyle>
            <a:lvl1pPr marL="0" indent="0">
              <a:buNone/>
              <a:defRPr/>
            </a:lvl1pPr>
          </a:lstStyle>
          <a:p>
            <a:pPr lvl="0"/>
            <a:endParaRPr lang="en-US" dirty="0"/>
          </a:p>
        </p:txBody>
      </p:sp>
      <p:sp>
        <p:nvSpPr>
          <p:cNvPr id="19" name="Content Placeholder 5">
            <a:extLst>
              <a:ext uri="{FF2B5EF4-FFF2-40B4-BE49-F238E27FC236}">
                <a16:creationId xmlns:a16="http://schemas.microsoft.com/office/drawing/2014/main" id="{16E001E7-B5EB-32CE-25CF-2EE0D07BC698}"/>
              </a:ext>
            </a:extLst>
          </p:cNvPr>
          <p:cNvSpPr>
            <a:spLocks noGrp="1"/>
          </p:cNvSpPr>
          <p:nvPr>
            <p:ph sz="quarter" idx="18"/>
          </p:nvPr>
        </p:nvSpPr>
        <p:spPr>
          <a:xfrm>
            <a:off x="7003407" y="2205601"/>
            <a:ext cx="1768153" cy="6953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751688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4" name="TextBox 3">
            <a:extLst>
              <a:ext uri="{C183D7F6-B498-43B3-948B-1728B52AA6E4}">
                <adec:decorative xmlns:adec="http://schemas.microsoft.com/office/drawing/2017/decorative" val="1"/>
              </a:ext>
            </a:extLst>
          </p:cNvPr>
          <p:cNvSpPr txBox="1"/>
          <p:nvPr userDrawn="1"/>
        </p:nvSpPr>
        <p:spPr>
          <a:xfrm>
            <a:off x="4741334" y="4721413"/>
            <a:ext cx="184731" cy="461665"/>
          </a:xfrm>
          <a:prstGeom prst="rect">
            <a:avLst/>
          </a:prstGeom>
          <a:noFill/>
        </p:spPr>
        <p:txBody>
          <a:bodyPr wrap="none" rtlCol="0">
            <a:spAutoFit/>
          </a:bodyPr>
          <a:lstStyle/>
          <a:p>
            <a:endParaRPr lang="en-US" sz="2400" dirty="0"/>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DA9D5480-1C1E-A808-5870-2A723C380541}"/>
              </a:ext>
            </a:extLst>
          </p:cNvPr>
          <p:cNvSpPr>
            <a:spLocks noGrp="1"/>
          </p:cNvSpPr>
          <p:nvPr>
            <p:ph sz="quarter" idx="11"/>
          </p:nvPr>
        </p:nvSpPr>
        <p:spPr>
          <a:xfrm>
            <a:off x="706438" y="2255838"/>
            <a:ext cx="2128202" cy="670242"/>
          </a:xfrm>
        </p:spPr>
        <p:txBody>
          <a:bodyPr/>
          <a:lstStyle>
            <a:lvl1pPr marL="0" indent="0">
              <a:buNone/>
              <a:defRPr/>
            </a:lvl1pPr>
            <a:lvl2pPr marL="324000" indent="0">
              <a:buNone/>
              <a:defRPr/>
            </a:lvl2pPr>
            <a:lvl3pPr marL="630000" indent="0">
              <a:buNone/>
              <a:defRPr/>
            </a:lvl3pPr>
            <a:lvl4pPr marL="1008000" indent="0">
              <a:buNone/>
              <a:defRPr/>
            </a:lvl4pPr>
            <a:lvl5pPr marL="13680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937F0175-9C16-E7EF-E48F-1A35E65A43B0}"/>
              </a:ext>
            </a:extLst>
          </p:cNvPr>
          <p:cNvSpPr>
            <a:spLocks noGrp="1"/>
          </p:cNvSpPr>
          <p:nvPr>
            <p:ph sz="quarter" idx="12"/>
          </p:nvPr>
        </p:nvSpPr>
        <p:spPr>
          <a:xfrm>
            <a:off x="3221038" y="2506218"/>
            <a:ext cx="2128202" cy="670242"/>
          </a:xfrm>
        </p:spPr>
        <p:txBody>
          <a:bodyPr/>
          <a:lstStyle>
            <a:lvl1pPr marL="0" indent="0">
              <a:buNone/>
              <a:defRPr/>
            </a:lvl1pPr>
            <a:lvl2pPr marL="324000" indent="0">
              <a:buNone/>
              <a:defRPr/>
            </a:lvl2pPr>
            <a:lvl3pPr marL="630000" indent="0">
              <a:buNone/>
              <a:defRPr/>
            </a:lvl3pPr>
            <a:lvl4pPr marL="1008000" indent="0">
              <a:buNone/>
              <a:defRPr/>
            </a:lvl4pPr>
            <a:lvl5pPr marL="13680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969523D2-8A2E-E66C-DC2F-060798BB9CF2}"/>
              </a:ext>
            </a:extLst>
          </p:cNvPr>
          <p:cNvSpPr>
            <a:spLocks noGrp="1"/>
          </p:cNvSpPr>
          <p:nvPr>
            <p:ph sz="quarter" idx="13"/>
          </p:nvPr>
        </p:nvSpPr>
        <p:spPr>
          <a:xfrm>
            <a:off x="5522278" y="2565806"/>
            <a:ext cx="2128202" cy="670242"/>
          </a:xfrm>
        </p:spPr>
        <p:txBody>
          <a:bodyPr/>
          <a:lstStyle>
            <a:lvl1pPr marL="0" indent="0">
              <a:buNone/>
              <a:defRPr/>
            </a:lvl1pPr>
            <a:lvl2pPr marL="324000" indent="0">
              <a:buNone/>
              <a:defRPr/>
            </a:lvl2pPr>
            <a:lvl3pPr marL="630000" indent="0">
              <a:buNone/>
              <a:defRPr/>
            </a:lvl3pPr>
            <a:lvl4pPr marL="1008000" indent="0">
              <a:buNone/>
              <a:defRPr/>
            </a:lvl4pPr>
            <a:lvl5pPr marL="13680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50489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4" name="TextBox 3">
            <a:extLst>
              <a:ext uri="{C183D7F6-B498-43B3-948B-1728B52AA6E4}">
                <adec:decorative xmlns:adec="http://schemas.microsoft.com/office/drawing/2017/decorative" val="1"/>
              </a:ext>
            </a:extLst>
          </p:cNvPr>
          <p:cNvSpPr txBox="1"/>
          <p:nvPr userDrawn="1"/>
        </p:nvSpPr>
        <p:spPr>
          <a:xfrm>
            <a:off x="4741334" y="4721413"/>
            <a:ext cx="530915" cy="461665"/>
          </a:xfrm>
          <a:prstGeom prst="rect">
            <a:avLst/>
          </a:prstGeom>
          <a:noFill/>
        </p:spPr>
        <p:txBody>
          <a:bodyPr wrap="none" rtlCol="0">
            <a:spAutoFit/>
          </a:bodyPr>
          <a:lstStyle/>
          <a:p>
            <a:pPr marL="342900" indent="-342900">
              <a:buFont typeface="Arial" panose="020B0604020202020204" pitchFamily="34" charset="0"/>
              <a:buChar char="•"/>
            </a:pPr>
            <a:endParaRPr lang="en-US" sz="2400" dirty="0"/>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6CB2D235-0D33-A7BF-F2C7-FCB312734B04}"/>
              </a:ext>
            </a:extLst>
          </p:cNvPr>
          <p:cNvSpPr>
            <a:spLocks noGrp="1"/>
          </p:cNvSpPr>
          <p:nvPr>
            <p:ph sz="quarter" idx="11"/>
          </p:nvPr>
        </p:nvSpPr>
        <p:spPr>
          <a:xfrm>
            <a:off x="847725" y="2209800"/>
            <a:ext cx="2322513" cy="746125"/>
          </a:xfrm>
        </p:spPr>
        <p:txBody>
          <a:bodyPr/>
          <a:lstStyle/>
          <a:p>
            <a:pPr lvl="0"/>
            <a:endParaRPr lang="en-US" dirty="0"/>
          </a:p>
        </p:txBody>
      </p:sp>
      <p:sp>
        <p:nvSpPr>
          <p:cNvPr id="8" name="Content Placeholder 5">
            <a:extLst>
              <a:ext uri="{FF2B5EF4-FFF2-40B4-BE49-F238E27FC236}">
                <a16:creationId xmlns:a16="http://schemas.microsoft.com/office/drawing/2014/main" id="{C602C411-8653-1139-79EA-C99B385970B2}"/>
              </a:ext>
            </a:extLst>
          </p:cNvPr>
          <p:cNvSpPr>
            <a:spLocks noGrp="1"/>
          </p:cNvSpPr>
          <p:nvPr>
            <p:ph sz="quarter" idx="12"/>
          </p:nvPr>
        </p:nvSpPr>
        <p:spPr>
          <a:xfrm>
            <a:off x="3475038" y="2209800"/>
            <a:ext cx="2322513" cy="746125"/>
          </a:xfrm>
        </p:spPr>
        <p:txBody>
          <a:bodyPr/>
          <a:lstStyle/>
          <a:p>
            <a:pPr lvl="0"/>
            <a:endParaRPr lang="en-US" dirty="0"/>
          </a:p>
        </p:txBody>
      </p:sp>
      <p:sp>
        <p:nvSpPr>
          <p:cNvPr id="9" name="Content Placeholder 5">
            <a:extLst>
              <a:ext uri="{FF2B5EF4-FFF2-40B4-BE49-F238E27FC236}">
                <a16:creationId xmlns:a16="http://schemas.microsoft.com/office/drawing/2014/main" id="{ABB9BD78-71ED-1A98-03A9-5AA31DEBEFF7}"/>
              </a:ext>
            </a:extLst>
          </p:cNvPr>
          <p:cNvSpPr>
            <a:spLocks noGrp="1"/>
          </p:cNvSpPr>
          <p:nvPr>
            <p:ph sz="quarter" idx="13"/>
          </p:nvPr>
        </p:nvSpPr>
        <p:spPr>
          <a:xfrm>
            <a:off x="847725" y="3217244"/>
            <a:ext cx="2322513" cy="746125"/>
          </a:xfrm>
        </p:spPr>
        <p:txBody>
          <a:bodyPr/>
          <a:lstStyle/>
          <a:p>
            <a:pPr lvl="0"/>
            <a:endParaRPr lang="en-US" dirty="0"/>
          </a:p>
        </p:txBody>
      </p:sp>
      <p:sp>
        <p:nvSpPr>
          <p:cNvPr id="10" name="Content Placeholder 5">
            <a:extLst>
              <a:ext uri="{FF2B5EF4-FFF2-40B4-BE49-F238E27FC236}">
                <a16:creationId xmlns:a16="http://schemas.microsoft.com/office/drawing/2014/main" id="{6A5FA5F3-A44B-35A3-2967-73608E6DC75C}"/>
              </a:ext>
            </a:extLst>
          </p:cNvPr>
          <p:cNvSpPr>
            <a:spLocks noGrp="1"/>
          </p:cNvSpPr>
          <p:nvPr>
            <p:ph sz="quarter" idx="14"/>
          </p:nvPr>
        </p:nvSpPr>
        <p:spPr>
          <a:xfrm>
            <a:off x="3475038" y="3217244"/>
            <a:ext cx="2322513" cy="746125"/>
          </a:xfrm>
        </p:spPr>
        <p:txBody>
          <a:bodyPr/>
          <a:lstStyle/>
          <a:p>
            <a:pPr lvl="0"/>
            <a:endParaRPr lang="en-US" dirty="0"/>
          </a:p>
        </p:txBody>
      </p:sp>
      <p:sp>
        <p:nvSpPr>
          <p:cNvPr id="11" name="Content Placeholder 5">
            <a:extLst>
              <a:ext uri="{FF2B5EF4-FFF2-40B4-BE49-F238E27FC236}">
                <a16:creationId xmlns:a16="http://schemas.microsoft.com/office/drawing/2014/main" id="{711295B7-F353-145C-9B57-E39472E82BEF}"/>
              </a:ext>
            </a:extLst>
          </p:cNvPr>
          <p:cNvSpPr>
            <a:spLocks noGrp="1"/>
          </p:cNvSpPr>
          <p:nvPr>
            <p:ph sz="quarter" idx="15"/>
          </p:nvPr>
        </p:nvSpPr>
        <p:spPr>
          <a:xfrm>
            <a:off x="847071" y="4261923"/>
            <a:ext cx="2322513" cy="746125"/>
          </a:xfrm>
        </p:spPr>
        <p:txBody>
          <a:bodyPr/>
          <a:lstStyle/>
          <a:p>
            <a:pPr lvl="0"/>
            <a:endParaRPr lang="en-US" dirty="0"/>
          </a:p>
        </p:txBody>
      </p:sp>
      <p:sp>
        <p:nvSpPr>
          <p:cNvPr id="16" name="Content Placeholder 5">
            <a:extLst>
              <a:ext uri="{FF2B5EF4-FFF2-40B4-BE49-F238E27FC236}">
                <a16:creationId xmlns:a16="http://schemas.microsoft.com/office/drawing/2014/main" id="{B8B749A3-9B06-B4B6-1467-737C75CB2C1C}"/>
              </a:ext>
            </a:extLst>
          </p:cNvPr>
          <p:cNvSpPr>
            <a:spLocks noGrp="1"/>
          </p:cNvSpPr>
          <p:nvPr>
            <p:ph sz="quarter" idx="16"/>
          </p:nvPr>
        </p:nvSpPr>
        <p:spPr>
          <a:xfrm>
            <a:off x="3474384" y="4261923"/>
            <a:ext cx="2322513" cy="746125"/>
          </a:xfrm>
        </p:spPr>
        <p:txBody>
          <a:bodyPr/>
          <a:lstStyle/>
          <a:p>
            <a:pPr lvl="0"/>
            <a:endParaRPr lang="en-US" dirty="0"/>
          </a:p>
        </p:txBody>
      </p:sp>
    </p:spTree>
    <p:extLst>
      <p:ext uri="{BB962C8B-B14F-4D97-AF65-F5344CB8AC3E}">
        <p14:creationId xmlns:p14="http://schemas.microsoft.com/office/powerpoint/2010/main" val="3859212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2/13/2024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4" name="TextBox 3">
            <a:extLst>
              <a:ext uri="{C183D7F6-B498-43B3-948B-1728B52AA6E4}">
                <adec:decorative xmlns:adec="http://schemas.microsoft.com/office/drawing/2017/decorative" val="1"/>
              </a:ext>
            </a:extLst>
          </p:cNvPr>
          <p:cNvSpPr txBox="1"/>
          <p:nvPr userDrawn="1"/>
        </p:nvSpPr>
        <p:spPr>
          <a:xfrm>
            <a:off x="4741334" y="4721413"/>
            <a:ext cx="184731" cy="461665"/>
          </a:xfrm>
          <a:prstGeom prst="rect">
            <a:avLst/>
          </a:prstGeom>
          <a:noFill/>
        </p:spPr>
        <p:txBody>
          <a:bodyPr wrap="none" rtlCol="0">
            <a:spAutoFit/>
          </a:bodyPr>
          <a:lstStyle/>
          <a:p>
            <a:endParaRPr lang="en-US" sz="2400" dirty="0"/>
          </a:p>
        </p:txBody>
      </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D5D0CF5A-57D1-1ECC-5BCF-8C1EEE7F3A6F}"/>
              </a:ext>
            </a:extLst>
          </p:cNvPr>
          <p:cNvSpPr>
            <a:spLocks noGrp="1"/>
          </p:cNvSpPr>
          <p:nvPr>
            <p:ph sz="quarter" idx="11"/>
          </p:nvPr>
        </p:nvSpPr>
        <p:spPr>
          <a:xfrm>
            <a:off x="706438" y="2489201"/>
            <a:ext cx="1805268" cy="584980"/>
          </a:xfrm>
        </p:spPr>
        <p:txBody>
          <a:bodyPr/>
          <a:lstStyle/>
          <a:p>
            <a:pPr lvl="0"/>
            <a:endParaRPr lang="en-US" dirty="0"/>
          </a:p>
        </p:txBody>
      </p:sp>
      <p:sp>
        <p:nvSpPr>
          <p:cNvPr id="8" name="Content Placeholder 5">
            <a:extLst>
              <a:ext uri="{FF2B5EF4-FFF2-40B4-BE49-F238E27FC236}">
                <a16:creationId xmlns:a16="http://schemas.microsoft.com/office/drawing/2014/main" id="{EB321EF2-26DF-2DAB-3AF4-D81BC6EB6B43}"/>
              </a:ext>
            </a:extLst>
          </p:cNvPr>
          <p:cNvSpPr>
            <a:spLocks noGrp="1"/>
          </p:cNvSpPr>
          <p:nvPr>
            <p:ph sz="quarter" idx="12"/>
          </p:nvPr>
        </p:nvSpPr>
        <p:spPr>
          <a:xfrm>
            <a:off x="2676063" y="2455327"/>
            <a:ext cx="1805268" cy="584980"/>
          </a:xfrm>
        </p:spPr>
        <p:txBody>
          <a:bodyPr/>
          <a:lstStyle/>
          <a:p>
            <a:pPr lvl="0"/>
            <a:endParaRPr lang="en-US" dirty="0"/>
          </a:p>
        </p:txBody>
      </p:sp>
      <p:sp>
        <p:nvSpPr>
          <p:cNvPr id="9" name="Content Placeholder 5">
            <a:extLst>
              <a:ext uri="{FF2B5EF4-FFF2-40B4-BE49-F238E27FC236}">
                <a16:creationId xmlns:a16="http://schemas.microsoft.com/office/drawing/2014/main" id="{1D6FDEFD-0B0E-C1F9-CCE5-194C0C6B065A}"/>
              </a:ext>
            </a:extLst>
          </p:cNvPr>
          <p:cNvSpPr>
            <a:spLocks noGrp="1"/>
          </p:cNvSpPr>
          <p:nvPr>
            <p:ph sz="quarter" idx="13"/>
          </p:nvPr>
        </p:nvSpPr>
        <p:spPr>
          <a:xfrm>
            <a:off x="706438" y="3221577"/>
            <a:ext cx="1805268" cy="584980"/>
          </a:xfrm>
        </p:spPr>
        <p:txBody>
          <a:bodyPr/>
          <a:lstStyle/>
          <a:p>
            <a:pPr lvl="0"/>
            <a:endParaRPr lang="en-US" dirty="0"/>
          </a:p>
        </p:txBody>
      </p:sp>
      <p:sp>
        <p:nvSpPr>
          <p:cNvPr id="10" name="Content Placeholder 5">
            <a:extLst>
              <a:ext uri="{FF2B5EF4-FFF2-40B4-BE49-F238E27FC236}">
                <a16:creationId xmlns:a16="http://schemas.microsoft.com/office/drawing/2014/main" id="{C4D08071-9D06-523D-904B-95623A7A5DC3}"/>
              </a:ext>
            </a:extLst>
          </p:cNvPr>
          <p:cNvSpPr>
            <a:spLocks noGrp="1"/>
          </p:cNvSpPr>
          <p:nvPr>
            <p:ph sz="quarter" idx="14"/>
          </p:nvPr>
        </p:nvSpPr>
        <p:spPr>
          <a:xfrm>
            <a:off x="2676063" y="3187703"/>
            <a:ext cx="1805268" cy="584980"/>
          </a:xfrm>
        </p:spPr>
        <p:txBody>
          <a:bodyPr/>
          <a:lstStyle/>
          <a:p>
            <a:pPr lvl="0"/>
            <a:endParaRPr lang="en-US" dirty="0"/>
          </a:p>
        </p:txBody>
      </p:sp>
      <p:sp>
        <p:nvSpPr>
          <p:cNvPr id="11" name="Content Placeholder 5">
            <a:extLst>
              <a:ext uri="{FF2B5EF4-FFF2-40B4-BE49-F238E27FC236}">
                <a16:creationId xmlns:a16="http://schemas.microsoft.com/office/drawing/2014/main" id="{4BFC74C5-603E-FE15-9CE9-D1109F665FE9}"/>
              </a:ext>
            </a:extLst>
          </p:cNvPr>
          <p:cNvSpPr>
            <a:spLocks noGrp="1"/>
          </p:cNvSpPr>
          <p:nvPr>
            <p:ph sz="quarter" idx="15"/>
          </p:nvPr>
        </p:nvSpPr>
        <p:spPr>
          <a:xfrm>
            <a:off x="706438" y="3968527"/>
            <a:ext cx="1805268" cy="584980"/>
          </a:xfrm>
        </p:spPr>
        <p:txBody>
          <a:bodyPr/>
          <a:lstStyle/>
          <a:p>
            <a:pPr lvl="0"/>
            <a:endParaRPr lang="en-US" dirty="0"/>
          </a:p>
        </p:txBody>
      </p:sp>
      <p:sp>
        <p:nvSpPr>
          <p:cNvPr id="16" name="Content Placeholder 5">
            <a:extLst>
              <a:ext uri="{FF2B5EF4-FFF2-40B4-BE49-F238E27FC236}">
                <a16:creationId xmlns:a16="http://schemas.microsoft.com/office/drawing/2014/main" id="{9BFAAA92-A82D-089B-AB99-6CCF7CCD84F9}"/>
              </a:ext>
            </a:extLst>
          </p:cNvPr>
          <p:cNvSpPr>
            <a:spLocks noGrp="1"/>
          </p:cNvSpPr>
          <p:nvPr>
            <p:ph sz="quarter" idx="16"/>
          </p:nvPr>
        </p:nvSpPr>
        <p:spPr>
          <a:xfrm>
            <a:off x="2676063" y="3934653"/>
            <a:ext cx="1805268" cy="584980"/>
          </a:xfrm>
        </p:spPr>
        <p:txBody>
          <a:bodyPr/>
          <a:lstStyle/>
          <a:p>
            <a:pPr lvl="0"/>
            <a:endParaRPr lang="en-US" dirty="0"/>
          </a:p>
        </p:txBody>
      </p:sp>
      <p:pic>
        <p:nvPicPr>
          <p:cNvPr id="19" name="Picture 18">
            <a:extLst>
              <a:ext uri="{FF2B5EF4-FFF2-40B4-BE49-F238E27FC236}">
                <a16:creationId xmlns:a16="http://schemas.microsoft.com/office/drawing/2014/main" id="{F84BAFEF-36BF-4004-E7FB-4ACA16B39B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644" y="1277979"/>
            <a:ext cx="110837" cy="515394"/>
          </a:xfrm>
          <a:prstGeom prst="rect">
            <a:avLst/>
          </a:prstGeom>
        </p:spPr>
      </p:pic>
      <p:pic>
        <p:nvPicPr>
          <p:cNvPr id="20" name="Picture 19">
            <a:extLst>
              <a:ext uri="{FF2B5EF4-FFF2-40B4-BE49-F238E27FC236}">
                <a16:creationId xmlns:a16="http://schemas.microsoft.com/office/drawing/2014/main" id="{771F8CC5-6C15-C6DE-41AC-7A3754BF71B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41050" y="6022929"/>
            <a:ext cx="12304889" cy="993809"/>
          </a:xfrm>
          <a:prstGeom prst="rect">
            <a:avLst/>
          </a:prstGeom>
        </p:spPr>
      </p:pic>
      <p:pic>
        <p:nvPicPr>
          <p:cNvPr id="23" name="Picture 22">
            <a:extLst>
              <a:ext uri="{FF2B5EF4-FFF2-40B4-BE49-F238E27FC236}">
                <a16:creationId xmlns:a16="http://schemas.microsoft.com/office/drawing/2014/main" id="{EE0EB923-1B0C-E90E-255A-FB87816AC6F4}"/>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592647" y="1327377"/>
            <a:ext cx="10709668" cy="4721675"/>
          </a:xfrm>
          <a:prstGeom prst="rect">
            <a:avLst/>
          </a:prstGeom>
        </p:spPr>
      </p:pic>
    </p:spTree>
    <p:extLst>
      <p:ext uri="{BB962C8B-B14F-4D97-AF65-F5344CB8AC3E}">
        <p14:creationId xmlns:p14="http://schemas.microsoft.com/office/powerpoint/2010/main" val="116794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4" name="TextBox 3">
            <a:extLst>
              <a:ext uri="{C183D7F6-B498-43B3-948B-1728B52AA6E4}">
                <adec:decorative xmlns:adec="http://schemas.microsoft.com/office/drawing/2017/decorative" val="1"/>
              </a:ext>
            </a:extLst>
          </p:cNvPr>
          <p:cNvSpPr txBox="1"/>
          <p:nvPr userDrawn="1"/>
        </p:nvSpPr>
        <p:spPr>
          <a:xfrm>
            <a:off x="4741334" y="4721413"/>
            <a:ext cx="184731" cy="461665"/>
          </a:xfrm>
          <a:prstGeom prst="rect">
            <a:avLst/>
          </a:prstGeom>
          <a:noFill/>
        </p:spPr>
        <p:txBody>
          <a:bodyPr wrap="none" rtlCol="0">
            <a:spAutoFit/>
          </a:bodyPr>
          <a:lstStyle/>
          <a:p>
            <a:endParaRPr lang="en-US" sz="2400" dirty="0"/>
          </a:p>
        </p:txBody>
      </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2B70D20F-A680-8796-334C-F92BD1E29E75}"/>
              </a:ext>
            </a:extLst>
          </p:cNvPr>
          <p:cNvSpPr>
            <a:spLocks noGrp="1"/>
          </p:cNvSpPr>
          <p:nvPr>
            <p:ph sz="quarter" idx="11"/>
          </p:nvPr>
        </p:nvSpPr>
        <p:spPr>
          <a:xfrm>
            <a:off x="706438" y="2354263"/>
            <a:ext cx="2324861" cy="719917"/>
          </a:xfrm>
        </p:spPr>
        <p:txBody>
          <a:bodyPr/>
          <a:lstStyle/>
          <a:p>
            <a:pPr lvl="0"/>
            <a:endParaRPr lang="en-US" dirty="0"/>
          </a:p>
        </p:txBody>
      </p:sp>
      <p:sp>
        <p:nvSpPr>
          <p:cNvPr id="8" name="Content Placeholder 5">
            <a:extLst>
              <a:ext uri="{FF2B5EF4-FFF2-40B4-BE49-F238E27FC236}">
                <a16:creationId xmlns:a16="http://schemas.microsoft.com/office/drawing/2014/main" id="{BEB27F39-8D48-20FD-642C-3EFB0D5EE49F}"/>
              </a:ext>
            </a:extLst>
          </p:cNvPr>
          <p:cNvSpPr>
            <a:spLocks noGrp="1"/>
          </p:cNvSpPr>
          <p:nvPr>
            <p:ph sz="quarter" idx="12"/>
          </p:nvPr>
        </p:nvSpPr>
        <p:spPr>
          <a:xfrm>
            <a:off x="3288887" y="2354262"/>
            <a:ext cx="2324861" cy="719917"/>
          </a:xfrm>
        </p:spPr>
        <p:txBody>
          <a:bodyPr/>
          <a:lstStyle/>
          <a:p>
            <a:pPr lvl="0"/>
            <a:endParaRPr lang="en-US" dirty="0"/>
          </a:p>
        </p:txBody>
      </p:sp>
      <p:sp>
        <p:nvSpPr>
          <p:cNvPr id="9" name="Content Placeholder 5">
            <a:extLst>
              <a:ext uri="{FF2B5EF4-FFF2-40B4-BE49-F238E27FC236}">
                <a16:creationId xmlns:a16="http://schemas.microsoft.com/office/drawing/2014/main" id="{677D03BB-147C-A8BB-CF9C-60BAF833DF83}"/>
              </a:ext>
            </a:extLst>
          </p:cNvPr>
          <p:cNvSpPr>
            <a:spLocks noGrp="1"/>
          </p:cNvSpPr>
          <p:nvPr>
            <p:ph sz="quarter" idx="13"/>
          </p:nvPr>
        </p:nvSpPr>
        <p:spPr>
          <a:xfrm>
            <a:off x="706438" y="3231456"/>
            <a:ext cx="2324861" cy="719917"/>
          </a:xfrm>
        </p:spPr>
        <p:txBody>
          <a:bodyPr/>
          <a:lstStyle/>
          <a:p>
            <a:pPr lvl="0"/>
            <a:endParaRPr lang="en-US" dirty="0"/>
          </a:p>
        </p:txBody>
      </p:sp>
      <p:sp>
        <p:nvSpPr>
          <p:cNvPr id="10" name="Content Placeholder 5">
            <a:extLst>
              <a:ext uri="{FF2B5EF4-FFF2-40B4-BE49-F238E27FC236}">
                <a16:creationId xmlns:a16="http://schemas.microsoft.com/office/drawing/2014/main" id="{C652F6DD-A29A-DF56-B54D-4AD93F5C2F44}"/>
              </a:ext>
            </a:extLst>
          </p:cNvPr>
          <p:cNvSpPr>
            <a:spLocks noGrp="1"/>
          </p:cNvSpPr>
          <p:nvPr>
            <p:ph sz="quarter" idx="14"/>
          </p:nvPr>
        </p:nvSpPr>
        <p:spPr>
          <a:xfrm>
            <a:off x="3288887" y="3231455"/>
            <a:ext cx="2324861" cy="719917"/>
          </a:xfrm>
        </p:spPr>
        <p:txBody>
          <a:bodyPr/>
          <a:lstStyle/>
          <a:p>
            <a:pPr lvl="0"/>
            <a:endParaRPr lang="en-US" dirty="0"/>
          </a:p>
        </p:txBody>
      </p:sp>
      <p:sp>
        <p:nvSpPr>
          <p:cNvPr id="11" name="Content Placeholder 5">
            <a:extLst>
              <a:ext uri="{FF2B5EF4-FFF2-40B4-BE49-F238E27FC236}">
                <a16:creationId xmlns:a16="http://schemas.microsoft.com/office/drawing/2014/main" id="{E01842E1-423E-7775-9CAF-E701B10239ED}"/>
              </a:ext>
            </a:extLst>
          </p:cNvPr>
          <p:cNvSpPr>
            <a:spLocks noGrp="1"/>
          </p:cNvSpPr>
          <p:nvPr>
            <p:ph sz="quarter" idx="15"/>
          </p:nvPr>
        </p:nvSpPr>
        <p:spPr>
          <a:xfrm>
            <a:off x="706438" y="4146938"/>
            <a:ext cx="2324861" cy="719917"/>
          </a:xfrm>
        </p:spPr>
        <p:txBody>
          <a:bodyPr/>
          <a:lstStyle/>
          <a:p>
            <a:pPr lvl="0"/>
            <a:endParaRPr lang="en-US" dirty="0"/>
          </a:p>
        </p:txBody>
      </p:sp>
      <p:sp>
        <p:nvSpPr>
          <p:cNvPr id="16" name="Content Placeholder 5">
            <a:extLst>
              <a:ext uri="{FF2B5EF4-FFF2-40B4-BE49-F238E27FC236}">
                <a16:creationId xmlns:a16="http://schemas.microsoft.com/office/drawing/2014/main" id="{96C824B7-B3E3-7BDB-D314-507BF8F75998}"/>
              </a:ext>
            </a:extLst>
          </p:cNvPr>
          <p:cNvSpPr>
            <a:spLocks noGrp="1"/>
          </p:cNvSpPr>
          <p:nvPr>
            <p:ph sz="quarter" idx="16"/>
          </p:nvPr>
        </p:nvSpPr>
        <p:spPr>
          <a:xfrm>
            <a:off x="3288887" y="4146937"/>
            <a:ext cx="2324861" cy="719917"/>
          </a:xfrm>
        </p:spPr>
        <p:txBody>
          <a:bodyPr/>
          <a:lstStyle/>
          <a:p>
            <a:pPr lvl="0"/>
            <a:endParaRPr lang="en-US" dirty="0"/>
          </a:p>
        </p:txBody>
      </p:sp>
      <p:graphicFrame>
        <p:nvGraphicFramePr>
          <p:cNvPr id="19" name="Content Placeholder 3">
            <a:extLst>
              <a:ext uri="{FF2B5EF4-FFF2-40B4-BE49-F238E27FC236}">
                <a16:creationId xmlns:a16="http://schemas.microsoft.com/office/drawing/2014/main" id="{C8FEBB62-A1FA-F403-CDE3-483EE66EBEEB}"/>
              </a:ext>
            </a:extLst>
          </p:cNvPr>
          <p:cNvGraphicFramePr>
            <a:graphicFrameLocks/>
          </p:cNvGraphicFramePr>
          <p:nvPr userDrawn="1">
            <p:extLst>
              <p:ext uri="{D42A27DB-BD31-4B8C-83A1-F6EECF244321}">
                <p14:modId xmlns:p14="http://schemas.microsoft.com/office/powerpoint/2010/main" val="3430738782"/>
              </p:ext>
            </p:extLst>
          </p:nvPr>
        </p:nvGraphicFramePr>
        <p:xfrm>
          <a:off x="503499" y="1324415"/>
          <a:ext cx="10787493" cy="4601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19">
            <a:extLst>
              <a:ext uri="{FF2B5EF4-FFF2-40B4-BE49-F238E27FC236}">
                <a16:creationId xmlns:a16="http://schemas.microsoft.com/office/drawing/2014/main" id="{751AECC5-1DFE-AA66-3A1A-D89070C7800A}"/>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2983" y="1277979"/>
            <a:ext cx="110837" cy="515394"/>
          </a:xfrm>
          <a:prstGeom prst="rect">
            <a:avLst/>
          </a:prstGeom>
        </p:spPr>
      </p:pic>
      <p:pic>
        <p:nvPicPr>
          <p:cNvPr id="22" name="Picture 21">
            <a:extLst>
              <a:ext uri="{FF2B5EF4-FFF2-40B4-BE49-F238E27FC236}">
                <a16:creationId xmlns:a16="http://schemas.microsoft.com/office/drawing/2014/main" id="{8063919E-861E-6C6A-8FED-AFC6BADE74F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41050" y="6022929"/>
            <a:ext cx="12304889" cy="993809"/>
          </a:xfrm>
          <a:prstGeom prst="rect">
            <a:avLst/>
          </a:prstGeom>
        </p:spPr>
      </p:pic>
    </p:spTree>
    <p:extLst>
      <p:ext uri="{BB962C8B-B14F-4D97-AF65-F5344CB8AC3E}">
        <p14:creationId xmlns:p14="http://schemas.microsoft.com/office/powerpoint/2010/main" val="1603334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4" name="TextBox 3">
            <a:extLst>
              <a:ext uri="{C183D7F6-B498-43B3-948B-1728B52AA6E4}">
                <adec:decorative xmlns:adec="http://schemas.microsoft.com/office/drawing/2017/decorative" val="1"/>
              </a:ext>
            </a:extLst>
          </p:cNvPr>
          <p:cNvSpPr txBox="1"/>
          <p:nvPr userDrawn="1"/>
        </p:nvSpPr>
        <p:spPr>
          <a:xfrm>
            <a:off x="4741334" y="4721413"/>
            <a:ext cx="184731" cy="461665"/>
          </a:xfrm>
          <a:prstGeom prst="rect">
            <a:avLst/>
          </a:prstGeom>
          <a:noFill/>
        </p:spPr>
        <p:txBody>
          <a:bodyPr wrap="none" rtlCol="0">
            <a:spAutoFit/>
          </a:bodyPr>
          <a:lstStyle/>
          <a:p>
            <a:endParaRPr lang="en-US" sz="2400" dirty="0"/>
          </a:p>
        </p:txBody>
      </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9B838741-A92E-3523-A354-A80E50E40CA4}"/>
              </a:ext>
            </a:extLst>
          </p:cNvPr>
          <p:cNvSpPr>
            <a:spLocks noGrp="1"/>
          </p:cNvSpPr>
          <p:nvPr>
            <p:ph sz="quarter" idx="11"/>
          </p:nvPr>
        </p:nvSpPr>
        <p:spPr>
          <a:xfrm>
            <a:off x="706438" y="2378075"/>
            <a:ext cx="2280602" cy="607565"/>
          </a:xfrm>
        </p:spPr>
        <p:txBody>
          <a:bodyPr/>
          <a:lstStyle/>
          <a:p>
            <a:pPr lvl="0"/>
            <a:endParaRPr lang="en-US" dirty="0"/>
          </a:p>
        </p:txBody>
      </p:sp>
      <p:sp>
        <p:nvSpPr>
          <p:cNvPr id="8" name="Content Placeholder 5">
            <a:extLst>
              <a:ext uri="{FF2B5EF4-FFF2-40B4-BE49-F238E27FC236}">
                <a16:creationId xmlns:a16="http://schemas.microsoft.com/office/drawing/2014/main" id="{CFBF5E23-E6E6-49B9-F3B5-49C1992BD42F}"/>
              </a:ext>
            </a:extLst>
          </p:cNvPr>
          <p:cNvSpPr>
            <a:spLocks noGrp="1"/>
          </p:cNvSpPr>
          <p:nvPr>
            <p:ph sz="quarter" idx="12"/>
          </p:nvPr>
        </p:nvSpPr>
        <p:spPr>
          <a:xfrm>
            <a:off x="3312478" y="2389360"/>
            <a:ext cx="2280602" cy="607565"/>
          </a:xfrm>
        </p:spPr>
        <p:txBody>
          <a:bodyPr/>
          <a:lstStyle/>
          <a:p>
            <a:pPr lvl="0"/>
            <a:endParaRPr lang="en-US" dirty="0"/>
          </a:p>
        </p:txBody>
      </p:sp>
      <p:sp>
        <p:nvSpPr>
          <p:cNvPr id="9" name="Content Placeholder 5">
            <a:extLst>
              <a:ext uri="{FF2B5EF4-FFF2-40B4-BE49-F238E27FC236}">
                <a16:creationId xmlns:a16="http://schemas.microsoft.com/office/drawing/2014/main" id="{3A80ED6B-08DE-899A-D00C-A30737953A66}"/>
              </a:ext>
            </a:extLst>
          </p:cNvPr>
          <p:cNvSpPr>
            <a:spLocks noGrp="1"/>
          </p:cNvSpPr>
          <p:nvPr>
            <p:ph sz="quarter" idx="13"/>
          </p:nvPr>
        </p:nvSpPr>
        <p:spPr>
          <a:xfrm>
            <a:off x="5918518" y="2450502"/>
            <a:ext cx="2280602" cy="607565"/>
          </a:xfrm>
        </p:spPr>
        <p:txBody>
          <a:bodyPr/>
          <a:lstStyle/>
          <a:p>
            <a:pPr lvl="0"/>
            <a:endParaRPr lang="en-US" dirty="0"/>
          </a:p>
        </p:txBody>
      </p:sp>
      <p:sp>
        <p:nvSpPr>
          <p:cNvPr id="10" name="Content Placeholder 5">
            <a:extLst>
              <a:ext uri="{FF2B5EF4-FFF2-40B4-BE49-F238E27FC236}">
                <a16:creationId xmlns:a16="http://schemas.microsoft.com/office/drawing/2014/main" id="{530BFF02-BE90-8162-BCBF-2B87FC73645E}"/>
              </a:ext>
            </a:extLst>
          </p:cNvPr>
          <p:cNvSpPr>
            <a:spLocks noGrp="1"/>
          </p:cNvSpPr>
          <p:nvPr>
            <p:ph sz="quarter" idx="14"/>
          </p:nvPr>
        </p:nvSpPr>
        <p:spPr>
          <a:xfrm>
            <a:off x="706438" y="3157474"/>
            <a:ext cx="2280602" cy="607565"/>
          </a:xfrm>
        </p:spPr>
        <p:txBody>
          <a:bodyPr/>
          <a:lstStyle/>
          <a:p>
            <a:pPr lvl="0"/>
            <a:endParaRPr lang="en-US" dirty="0"/>
          </a:p>
        </p:txBody>
      </p:sp>
      <p:sp>
        <p:nvSpPr>
          <p:cNvPr id="11" name="Content Placeholder 5">
            <a:extLst>
              <a:ext uri="{FF2B5EF4-FFF2-40B4-BE49-F238E27FC236}">
                <a16:creationId xmlns:a16="http://schemas.microsoft.com/office/drawing/2014/main" id="{AEF33CF5-4A8E-2B0E-89C3-6A0E793F2D78}"/>
              </a:ext>
            </a:extLst>
          </p:cNvPr>
          <p:cNvSpPr>
            <a:spLocks noGrp="1"/>
          </p:cNvSpPr>
          <p:nvPr>
            <p:ph sz="quarter" idx="15"/>
          </p:nvPr>
        </p:nvSpPr>
        <p:spPr>
          <a:xfrm>
            <a:off x="3312478" y="3228566"/>
            <a:ext cx="2280602" cy="607565"/>
          </a:xfrm>
        </p:spPr>
        <p:txBody>
          <a:bodyPr/>
          <a:lstStyle/>
          <a:p>
            <a:pPr lvl="0"/>
            <a:endParaRPr lang="en-US" dirty="0"/>
          </a:p>
        </p:txBody>
      </p:sp>
      <p:sp>
        <p:nvSpPr>
          <p:cNvPr id="16" name="Content Placeholder 5">
            <a:extLst>
              <a:ext uri="{FF2B5EF4-FFF2-40B4-BE49-F238E27FC236}">
                <a16:creationId xmlns:a16="http://schemas.microsoft.com/office/drawing/2014/main" id="{2B0C2F44-7B21-742A-E9CF-EF72E1368CCD}"/>
              </a:ext>
            </a:extLst>
          </p:cNvPr>
          <p:cNvSpPr>
            <a:spLocks noGrp="1"/>
          </p:cNvSpPr>
          <p:nvPr>
            <p:ph sz="quarter" idx="16"/>
          </p:nvPr>
        </p:nvSpPr>
        <p:spPr>
          <a:xfrm>
            <a:off x="5796598" y="3267311"/>
            <a:ext cx="2280602" cy="607565"/>
          </a:xfrm>
        </p:spPr>
        <p:txBody>
          <a:bodyPr/>
          <a:lstStyle/>
          <a:p>
            <a:pPr lvl="0"/>
            <a:endParaRPr lang="en-US" dirty="0"/>
          </a:p>
        </p:txBody>
      </p:sp>
      <p:sp>
        <p:nvSpPr>
          <p:cNvPr id="17" name="Content Placeholder 5">
            <a:extLst>
              <a:ext uri="{FF2B5EF4-FFF2-40B4-BE49-F238E27FC236}">
                <a16:creationId xmlns:a16="http://schemas.microsoft.com/office/drawing/2014/main" id="{3A3C4063-E9A2-A216-C812-674D797A4A97}"/>
              </a:ext>
            </a:extLst>
          </p:cNvPr>
          <p:cNvSpPr>
            <a:spLocks noGrp="1"/>
          </p:cNvSpPr>
          <p:nvPr>
            <p:ph sz="quarter" idx="17"/>
          </p:nvPr>
        </p:nvSpPr>
        <p:spPr>
          <a:xfrm>
            <a:off x="706438" y="4041793"/>
            <a:ext cx="2280602" cy="607565"/>
          </a:xfrm>
        </p:spPr>
        <p:txBody>
          <a:bodyPr/>
          <a:lstStyle/>
          <a:p>
            <a:pPr lvl="0"/>
            <a:endParaRPr lang="en-US" dirty="0"/>
          </a:p>
        </p:txBody>
      </p:sp>
      <p:pic>
        <p:nvPicPr>
          <p:cNvPr id="7" name="Picture 6">
            <a:extLst>
              <a:ext uri="{FF2B5EF4-FFF2-40B4-BE49-F238E27FC236}">
                <a16:creationId xmlns:a16="http://schemas.microsoft.com/office/drawing/2014/main" id="{75FD9970-4738-8624-2E53-87191B3869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873335" y="2136618"/>
            <a:ext cx="5841133" cy="3649323"/>
          </a:xfrm>
          <a:prstGeom prst="rect">
            <a:avLst/>
          </a:prstGeom>
        </p:spPr>
      </p:pic>
      <p:pic>
        <p:nvPicPr>
          <p:cNvPr id="22" name="Picture 21">
            <a:extLst>
              <a:ext uri="{FF2B5EF4-FFF2-40B4-BE49-F238E27FC236}">
                <a16:creationId xmlns:a16="http://schemas.microsoft.com/office/drawing/2014/main" id="{3CBA55A8-B326-15C7-FD8F-DCBEAB13886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3471" y="1277979"/>
            <a:ext cx="110837" cy="515394"/>
          </a:xfrm>
          <a:prstGeom prst="rect">
            <a:avLst/>
          </a:prstGeom>
        </p:spPr>
      </p:pic>
      <p:pic>
        <p:nvPicPr>
          <p:cNvPr id="23" name="Picture 22">
            <a:extLst>
              <a:ext uri="{FF2B5EF4-FFF2-40B4-BE49-F238E27FC236}">
                <a16:creationId xmlns:a16="http://schemas.microsoft.com/office/drawing/2014/main" id="{6FD64417-DE3F-0FAD-477F-28EF985CD8EA}"/>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1050" y="6022929"/>
            <a:ext cx="12304889" cy="993809"/>
          </a:xfrm>
          <a:prstGeom prst="rect">
            <a:avLst/>
          </a:prstGeom>
        </p:spPr>
      </p:pic>
    </p:spTree>
    <p:extLst>
      <p:ext uri="{BB962C8B-B14F-4D97-AF65-F5344CB8AC3E}">
        <p14:creationId xmlns:p14="http://schemas.microsoft.com/office/powerpoint/2010/main" val="231770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4" name="TextBox 3">
            <a:extLst>
              <a:ext uri="{C183D7F6-B498-43B3-948B-1728B52AA6E4}">
                <adec:decorative xmlns:adec="http://schemas.microsoft.com/office/drawing/2017/decorative" val="1"/>
              </a:ext>
            </a:extLst>
          </p:cNvPr>
          <p:cNvSpPr txBox="1"/>
          <p:nvPr userDrawn="1"/>
        </p:nvSpPr>
        <p:spPr>
          <a:xfrm>
            <a:off x="4741334" y="4721413"/>
            <a:ext cx="184731" cy="461665"/>
          </a:xfrm>
          <a:prstGeom prst="rect">
            <a:avLst/>
          </a:prstGeom>
          <a:noFill/>
        </p:spPr>
        <p:txBody>
          <a:bodyPr wrap="none" rtlCol="0">
            <a:spAutoFit/>
          </a:bodyPr>
          <a:lstStyle/>
          <a:p>
            <a:endParaRPr lang="en-US" sz="2400" dirty="0"/>
          </a:p>
        </p:txBody>
      </p:sp>
      <p:sp>
        <p:nvSpPr>
          <p:cNvPr id="6" name="Content Placeholder 5">
            <a:extLst>
              <a:ext uri="{FF2B5EF4-FFF2-40B4-BE49-F238E27FC236}">
                <a16:creationId xmlns:a16="http://schemas.microsoft.com/office/drawing/2014/main" id="{1BF878D0-6E40-C935-83D5-43C0845F62EF}"/>
              </a:ext>
            </a:extLst>
          </p:cNvPr>
          <p:cNvSpPr>
            <a:spLocks noGrp="1"/>
          </p:cNvSpPr>
          <p:nvPr userDrawn="1">
            <p:ph sz="quarter" idx="11"/>
          </p:nvPr>
        </p:nvSpPr>
        <p:spPr>
          <a:xfrm>
            <a:off x="847725" y="2524125"/>
            <a:ext cx="2243138" cy="825500"/>
          </a:xfrm>
        </p:spPr>
        <p:txBody>
          <a:bodyPr/>
          <a:lstStyle>
            <a:lvl1pPr marL="0" indent="0">
              <a:buNone/>
              <a:defRPr/>
            </a:lvl1pPr>
          </a:lstStyle>
          <a:p>
            <a:pPr lvl="0"/>
            <a:endParaRPr lang="en-US" dirty="0"/>
          </a:p>
        </p:txBody>
      </p:sp>
      <p:sp>
        <p:nvSpPr>
          <p:cNvPr id="8" name="Content Placeholder 5">
            <a:extLst>
              <a:ext uri="{FF2B5EF4-FFF2-40B4-BE49-F238E27FC236}">
                <a16:creationId xmlns:a16="http://schemas.microsoft.com/office/drawing/2014/main" id="{39537174-78D6-B369-FE68-C0C83385C61E}"/>
              </a:ext>
            </a:extLst>
          </p:cNvPr>
          <p:cNvSpPr>
            <a:spLocks noGrp="1"/>
          </p:cNvSpPr>
          <p:nvPr userDrawn="1">
            <p:ph sz="quarter" idx="12"/>
          </p:nvPr>
        </p:nvSpPr>
        <p:spPr>
          <a:xfrm>
            <a:off x="3423285" y="2524125"/>
            <a:ext cx="2243138" cy="825500"/>
          </a:xfrm>
        </p:spPr>
        <p:txBody>
          <a:bodyPr/>
          <a:lstStyle>
            <a:lvl1pPr marL="0" indent="0">
              <a:buFont typeface="Arial" panose="020B0604020202020204" pitchFamily="34" charset="0"/>
              <a:buNone/>
              <a:defRPr/>
            </a:lvl1pPr>
          </a:lstStyle>
          <a:p>
            <a:pPr lvl="0"/>
            <a:endParaRPr lang="en-US" dirty="0"/>
          </a:p>
        </p:txBody>
      </p:sp>
      <p:sp>
        <p:nvSpPr>
          <p:cNvPr id="9" name="Content Placeholder 5">
            <a:extLst>
              <a:ext uri="{FF2B5EF4-FFF2-40B4-BE49-F238E27FC236}">
                <a16:creationId xmlns:a16="http://schemas.microsoft.com/office/drawing/2014/main" id="{C7A4FDC1-51EC-A00C-BA36-E7042031F3FB}"/>
              </a:ext>
            </a:extLst>
          </p:cNvPr>
          <p:cNvSpPr>
            <a:spLocks noGrp="1"/>
          </p:cNvSpPr>
          <p:nvPr userDrawn="1">
            <p:ph sz="quarter" idx="13"/>
          </p:nvPr>
        </p:nvSpPr>
        <p:spPr>
          <a:xfrm>
            <a:off x="5998845" y="2481805"/>
            <a:ext cx="2243138" cy="825500"/>
          </a:xfrm>
        </p:spPr>
        <p:txBody>
          <a:bodyPr/>
          <a:lstStyle>
            <a:lvl1pPr marL="0" indent="0">
              <a:buFont typeface="Arial" panose="020B0604020202020204" pitchFamily="34" charset="0"/>
              <a:buNone/>
              <a:defRPr/>
            </a:lvl1pPr>
          </a:lstStyle>
          <a:p>
            <a:pPr lvl="0"/>
            <a:endParaRPr lang="en-US" dirty="0"/>
          </a:p>
        </p:txBody>
      </p:sp>
      <p:sp>
        <p:nvSpPr>
          <p:cNvPr id="10" name="Content Placeholder 5">
            <a:extLst>
              <a:ext uri="{FF2B5EF4-FFF2-40B4-BE49-F238E27FC236}">
                <a16:creationId xmlns:a16="http://schemas.microsoft.com/office/drawing/2014/main" id="{98586AAA-D94C-B307-CAA7-E2674F23D96B}"/>
              </a:ext>
            </a:extLst>
          </p:cNvPr>
          <p:cNvSpPr>
            <a:spLocks noGrp="1"/>
          </p:cNvSpPr>
          <p:nvPr userDrawn="1">
            <p:ph sz="quarter" idx="14"/>
          </p:nvPr>
        </p:nvSpPr>
        <p:spPr>
          <a:xfrm>
            <a:off x="847725" y="3618159"/>
            <a:ext cx="2243138" cy="825500"/>
          </a:xfrm>
        </p:spPr>
        <p:txBody>
          <a:bodyPr/>
          <a:lstStyle>
            <a:lvl1pPr marL="0" indent="0">
              <a:buFont typeface="Arial" panose="020B0604020202020204" pitchFamily="34" charset="0"/>
              <a:buNone/>
              <a:defRPr/>
            </a:lvl1pPr>
          </a:lstStyle>
          <a:p>
            <a:pPr lvl="0"/>
            <a:endParaRPr lang="en-US" dirty="0"/>
          </a:p>
        </p:txBody>
      </p:sp>
      <p:sp>
        <p:nvSpPr>
          <p:cNvPr id="11" name="Content Placeholder 5">
            <a:extLst>
              <a:ext uri="{FF2B5EF4-FFF2-40B4-BE49-F238E27FC236}">
                <a16:creationId xmlns:a16="http://schemas.microsoft.com/office/drawing/2014/main" id="{9985A877-B737-D07D-AF82-2B875B9AF383}"/>
              </a:ext>
            </a:extLst>
          </p:cNvPr>
          <p:cNvSpPr>
            <a:spLocks noGrp="1"/>
          </p:cNvSpPr>
          <p:nvPr userDrawn="1">
            <p:ph sz="quarter" idx="15"/>
          </p:nvPr>
        </p:nvSpPr>
        <p:spPr>
          <a:xfrm>
            <a:off x="3423285" y="3699311"/>
            <a:ext cx="2243138" cy="825500"/>
          </a:xfrm>
        </p:spPr>
        <p:txBody>
          <a:bodyPr/>
          <a:lstStyle>
            <a:lvl1pPr marL="0" indent="0">
              <a:buFont typeface="Arial" panose="020B0604020202020204" pitchFamily="34" charset="0"/>
              <a:buNone/>
              <a:defRPr/>
            </a:lvl1pPr>
          </a:lstStyle>
          <a:p>
            <a:pPr lvl="0"/>
            <a:endParaRPr lang="en-US" dirty="0"/>
          </a:p>
        </p:txBody>
      </p:sp>
      <p:sp>
        <p:nvSpPr>
          <p:cNvPr id="16" name="Content Placeholder 5">
            <a:extLst>
              <a:ext uri="{FF2B5EF4-FFF2-40B4-BE49-F238E27FC236}">
                <a16:creationId xmlns:a16="http://schemas.microsoft.com/office/drawing/2014/main" id="{B7E70E27-5DF3-4CF8-9602-C42EF39E7992}"/>
              </a:ext>
            </a:extLst>
          </p:cNvPr>
          <p:cNvSpPr>
            <a:spLocks noGrp="1"/>
          </p:cNvSpPr>
          <p:nvPr userDrawn="1">
            <p:ph sz="quarter" idx="16"/>
          </p:nvPr>
        </p:nvSpPr>
        <p:spPr>
          <a:xfrm>
            <a:off x="6192763" y="3679931"/>
            <a:ext cx="2243138" cy="825500"/>
          </a:xfrm>
        </p:spPr>
        <p:txBody>
          <a:bodyPr/>
          <a:lstStyle>
            <a:lvl1pPr marL="0" indent="0">
              <a:buClrTx/>
              <a:buFont typeface="Arial" panose="020B0604020202020204" pitchFamily="34" charset="0"/>
              <a:buNone/>
              <a:defRPr/>
            </a:lvl1pPr>
          </a:lstStyle>
          <a:p>
            <a:pPr lvl="0"/>
            <a:endParaRPr lang="en-US" dirty="0"/>
          </a:p>
        </p:txBody>
      </p:sp>
      <p:pic>
        <p:nvPicPr>
          <p:cNvPr id="12" name="Picture 11">
            <a:extLst>
              <a:ext uri="{FF2B5EF4-FFF2-40B4-BE49-F238E27FC236}">
                <a16:creationId xmlns:a16="http://schemas.microsoft.com/office/drawing/2014/main" id="{104EA6DD-BAC0-1ADA-9E31-D313781C31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285564" y="2062853"/>
            <a:ext cx="5267549" cy="3646552"/>
          </a:xfrm>
          <a:prstGeom prst="rect">
            <a:avLst/>
          </a:prstGeom>
        </p:spPr>
      </p:pic>
      <p:sp>
        <p:nvSpPr>
          <p:cNvPr id="19" name="Content Placeholder 18">
            <a:extLst>
              <a:ext uri="{FF2B5EF4-FFF2-40B4-BE49-F238E27FC236}">
                <a16:creationId xmlns:a16="http://schemas.microsoft.com/office/drawing/2014/main" id="{763B4856-0268-F945-72A1-19A1A57ECA8B}"/>
              </a:ext>
            </a:extLst>
          </p:cNvPr>
          <p:cNvSpPr>
            <a:spLocks noGrp="1"/>
          </p:cNvSpPr>
          <p:nvPr userDrawn="1">
            <p:ph sz="quarter" idx="17"/>
          </p:nvPr>
        </p:nvSpPr>
        <p:spPr>
          <a:xfrm>
            <a:off x="706438" y="4721225"/>
            <a:ext cx="1990725" cy="825500"/>
          </a:xfrm>
        </p:spPr>
        <p:txBody>
          <a:bodyPr/>
          <a:lstStyle/>
          <a:p>
            <a:pPr lvl="0"/>
            <a:endParaRPr lang="en-US" dirty="0"/>
          </a:p>
        </p:txBody>
      </p:sp>
      <p:pic>
        <p:nvPicPr>
          <p:cNvPr id="22" name="Picture 21">
            <a:extLst>
              <a:ext uri="{FF2B5EF4-FFF2-40B4-BE49-F238E27FC236}">
                <a16:creationId xmlns:a16="http://schemas.microsoft.com/office/drawing/2014/main" id="{DCC866D2-C266-FBA9-17F4-B7E24FB69D3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086" y="1277979"/>
            <a:ext cx="110837" cy="515394"/>
          </a:xfrm>
          <a:prstGeom prst="rect">
            <a:avLst/>
          </a:prstGeom>
        </p:spPr>
      </p:pic>
      <p:pic>
        <p:nvPicPr>
          <p:cNvPr id="25" name="Picture 24" hidden="1">
            <a:extLst>
              <a:ext uri="{FF2B5EF4-FFF2-40B4-BE49-F238E27FC236}">
                <a16:creationId xmlns:a16="http://schemas.microsoft.com/office/drawing/2014/main" id="{1E34DA86-768D-05F6-8D44-7A56F0348C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051" y="6019792"/>
            <a:ext cx="12304889" cy="993809"/>
          </a:xfrm>
          <a:prstGeom prst="rect">
            <a:avLst/>
          </a:prstGeom>
        </p:spPr>
      </p:pic>
      <p:pic>
        <p:nvPicPr>
          <p:cNvPr id="31" name="Picture 30" descr="A red and black rectangle&#10;&#10;Description automatically generated" hidden="1">
            <a:extLst>
              <a:ext uri="{FF2B5EF4-FFF2-40B4-BE49-F238E27FC236}">
                <a16:creationId xmlns:a16="http://schemas.microsoft.com/office/drawing/2014/main" id="{F289FAAC-62F8-E62F-F3FB-38E049869D7D}"/>
              </a:ext>
            </a:extLst>
          </p:cNvPr>
          <p:cNvPicPr>
            <a:picLocks noChangeAspect="1"/>
          </p:cNvPicPr>
          <p:nvPr userDrawn="1"/>
        </p:nvPicPr>
        <p:blipFill>
          <a:blip r:embed="rId5"/>
          <a:stretch>
            <a:fillRect/>
          </a:stretch>
        </p:blipFill>
        <p:spPr>
          <a:xfrm>
            <a:off x="-41051" y="5913975"/>
            <a:ext cx="12299258" cy="1041293"/>
          </a:xfrm>
          <a:prstGeom prst="rect">
            <a:avLst/>
          </a:prstGeom>
        </p:spPr>
      </p:pic>
      <p:pic>
        <p:nvPicPr>
          <p:cNvPr id="32" name="Picture 31">
            <a:extLst>
              <a:ext uri="{FF2B5EF4-FFF2-40B4-BE49-F238E27FC236}">
                <a16:creationId xmlns:a16="http://schemas.microsoft.com/office/drawing/2014/main" id="{950BC62C-DC5D-25A6-AEAC-33BEC53A254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1050" y="6022929"/>
            <a:ext cx="12304889" cy="993809"/>
          </a:xfrm>
          <a:prstGeom prst="rect">
            <a:avLst/>
          </a:prstGeom>
        </p:spPr>
      </p:pic>
    </p:spTree>
    <p:extLst>
      <p:ext uri="{BB962C8B-B14F-4D97-AF65-F5344CB8AC3E}">
        <p14:creationId xmlns:p14="http://schemas.microsoft.com/office/powerpoint/2010/main" val="2604107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1000">
              <a:schemeClr val="bg1">
                <a:lumMod val="95000"/>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73D4E5E2-CF41-47B2-9F50-8E509C9A95B2}"/>
              </a:ext>
            </a:extLst>
          </p:cNvPr>
          <p:cNvGrpSpPr/>
          <p:nvPr userDrawn="1"/>
        </p:nvGrpSpPr>
        <p:grpSpPr>
          <a:xfrm>
            <a:off x="376199" y="1131290"/>
            <a:ext cx="2481539" cy="2845072"/>
            <a:chOff x="449781" y="731902"/>
            <a:chExt cx="2481539" cy="2845072"/>
          </a:xfrm>
        </p:grpSpPr>
        <p:sp>
          <p:nvSpPr>
            <p:cNvPr id="20" name="Freeform: Shape 19">
              <a:extLst>
                <a:ext uri="{FF2B5EF4-FFF2-40B4-BE49-F238E27FC236}">
                  <a16:creationId xmlns:a16="http://schemas.microsoft.com/office/drawing/2014/main" id="{BCC4D1C1-96FF-4B5E-B7DD-A50D49276E83}"/>
                </a:ext>
              </a:extLst>
            </p:cNvPr>
            <p:cNvSpPr/>
            <p:nvPr userDrawn="1"/>
          </p:nvSpPr>
          <p:spPr>
            <a:xfrm>
              <a:off x="1193960" y="3327592"/>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F2012E6F-AA94-4B9B-B931-BB7EF01CF600}"/>
                </a:ext>
              </a:extLst>
            </p:cNvPr>
            <p:cNvGrpSpPr/>
            <p:nvPr userDrawn="1"/>
          </p:nvGrpSpPr>
          <p:grpSpPr>
            <a:xfrm>
              <a:off x="449781" y="731902"/>
              <a:ext cx="990600" cy="2845072"/>
              <a:chOff x="310246" y="679523"/>
              <a:chExt cx="990600" cy="2845072"/>
            </a:xfrm>
          </p:grpSpPr>
          <p:sp>
            <p:nvSpPr>
              <p:cNvPr id="23" name="Flowchart: Display 22">
                <a:extLst>
                  <a:ext uri="{FF2B5EF4-FFF2-40B4-BE49-F238E27FC236}">
                    <a16:creationId xmlns:a16="http://schemas.microsoft.com/office/drawing/2014/main" id="{06ACE013-89A3-4AEB-A597-B259D50DE211}"/>
                  </a:ext>
                </a:extLst>
              </p:cNvPr>
              <p:cNvSpPr/>
              <p:nvPr userDrawn="1"/>
            </p:nvSpPr>
            <p:spPr>
              <a:xfrm rot="16200000">
                <a:off x="289079" y="700690"/>
                <a:ext cx="1032933" cy="990600"/>
              </a:xfrm>
              <a:prstGeom prst="flowChartDisplay">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ardrop 23">
                <a:extLst>
                  <a:ext uri="{FF2B5EF4-FFF2-40B4-BE49-F238E27FC236}">
                    <a16:creationId xmlns:a16="http://schemas.microsoft.com/office/drawing/2014/main" id="{42F02DED-3AF6-42D6-8F14-3D482EA27166}"/>
                  </a:ext>
                </a:extLst>
              </p:cNvPr>
              <p:cNvSpPr/>
              <p:nvPr userDrawn="1"/>
            </p:nvSpPr>
            <p:spPr>
              <a:xfrm rot="18899663">
                <a:off x="680854" y="3275213"/>
                <a:ext cx="249382" cy="249382"/>
              </a:xfrm>
              <a:prstGeom prst="teardrop">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3FE00D23-23DB-450E-8342-BF40414DBB9A}"/>
                  </a:ext>
                </a:extLst>
              </p:cNvPr>
              <p:cNvCxnSpPr>
                <a:stCxn id="23" idx="1"/>
                <a:endCxn id="24" idx="7"/>
              </p:cNvCxnSpPr>
              <p:nvPr userDrawn="1"/>
            </p:nvCxnSpPr>
            <p:spPr>
              <a:xfrm flipH="1">
                <a:off x="805528" y="1712457"/>
                <a:ext cx="18" cy="1511107"/>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50" name="Rectangle: Rounded Corners 49">
            <a:extLst>
              <a:ext uri="{FF2B5EF4-FFF2-40B4-BE49-F238E27FC236}">
                <a16:creationId xmlns:a16="http://schemas.microsoft.com/office/drawing/2014/main" id="{3B465149-90D5-4AA1-919B-893CAE488574}"/>
              </a:ext>
            </a:extLst>
          </p:cNvPr>
          <p:cNvSpPr/>
          <p:nvPr userDrawn="1"/>
        </p:nvSpPr>
        <p:spPr>
          <a:xfrm>
            <a:off x="1120378" y="2301766"/>
            <a:ext cx="1737360" cy="1282263"/>
          </a:xfrm>
          <a:prstGeom prst="roundRect">
            <a:avLst>
              <a:gd name="adj" fmla="val 1007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09E75E0F-91D4-48B9-B8D7-50C65E859BA3}"/>
              </a:ext>
            </a:extLst>
          </p:cNvPr>
          <p:cNvGrpSpPr/>
          <p:nvPr userDrawn="1"/>
        </p:nvGrpSpPr>
        <p:grpSpPr>
          <a:xfrm>
            <a:off x="2636182" y="3724159"/>
            <a:ext cx="2481241" cy="2845072"/>
            <a:chOff x="3580478" y="3327592"/>
            <a:chExt cx="2481241" cy="2845072"/>
          </a:xfrm>
        </p:grpSpPr>
        <p:sp>
          <p:nvSpPr>
            <p:cNvPr id="19" name="Freeform: Shape 18">
              <a:extLst>
                <a:ext uri="{FF2B5EF4-FFF2-40B4-BE49-F238E27FC236}">
                  <a16:creationId xmlns:a16="http://schemas.microsoft.com/office/drawing/2014/main" id="{0DD68C0D-A017-45D6-BB27-9B3E06DDB704}"/>
                </a:ext>
              </a:extLst>
            </p:cNvPr>
            <p:cNvSpPr/>
            <p:nvPr userDrawn="1"/>
          </p:nvSpPr>
          <p:spPr>
            <a:xfrm>
              <a:off x="4324359" y="3327592"/>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59595E80-B3F5-4BDF-9674-17BA742BFCD8}"/>
                </a:ext>
              </a:extLst>
            </p:cNvPr>
            <p:cNvGrpSpPr/>
            <p:nvPr userDrawn="1"/>
          </p:nvGrpSpPr>
          <p:grpSpPr>
            <a:xfrm rot="10800000">
              <a:off x="3580478" y="3327592"/>
              <a:ext cx="990600" cy="2845072"/>
              <a:chOff x="310245" y="679523"/>
              <a:chExt cx="990600" cy="2845072"/>
            </a:xfrm>
          </p:grpSpPr>
          <p:sp>
            <p:nvSpPr>
              <p:cNvPr id="37" name="Flowchart: Display 36">
                <a:extLst>
                  <a:ext uri="{FF2B5EF4-FFF2-40B4-BE49-F238E27FC236}">
                    <a16:creationId xmlns:a16="http://schemas.microsoft.com/office/drawing/2014/main" id="{0EB63076-286D-42D4-B6E3-150127BB011E}"/>
                  </a:ext>
                </a:extLst>
              </p:cNvPr>
              <p:cNvSpPr/>
              <p:nvPr userDrawn="1"/>
            </p:nvSpPr>
            <p:spPr>
              <a:xfrm rot="16200000">
                <a:off x="289078" y="700690"/>
                <a:ext cx="1032933" cy="990600"/>
              </a:xfrm>
              <a:prstGeom prst="flowChartDisplay">
                <a:avLst/>
              </a:prstGeom>
              <a:solidFill>
                <a:schemeClr val="bg1"/>
              </a:solid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ardrop 37">
                <a:extLst>
                  <a:ext uri="{FF2B5EF4-FFF2-40B4-BE49-F238E27FC236}">
                    <a16:creationId xmlns:a16="http://schemas.microsoft.com/office/drawing/2014/main" id="{08388872-548B-4F74-8ADA-BA79278B29DA}"/>
                  </a:ext>
                </a:extLst>
              </p:cNvPr>
              <p:cNvSpPr/>
              <p:nvPr userDrawn="1"/>
            </p:nvSpPr>
            <p:spPr>
              <a:xfrm rot="18899663">
                <a:off x="680854" y="3275213"/>
                <a:ext cx="249382" cy="249382"/>
              </a:xfrm>
              <a:prstGeom prst="teardrop">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7C367834-D910-4D8A-AE27-D24B90B8FED9}"/>
                  </a:ext>
                </a:extLst>
              </p:cNvPr>
              <p:cNvCxnSpPr>
                <a:stCxn id="37" idx="1"/>
                <a:endCxn id="38" idx="7"/>
              </p:cNvCxnSpPr>
              <p:nvPr userDrawn="1"/>
            </p:nvCxnSpPr>
            <p:spPr>
              <a:xfrm flipH="1">
                <a:off x="805528" y="1712457"/>
                <a:ext cx="17" cy="151110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52" name="Rectangle: Rounded Corners 51">
            <a:extLst>
              <a:ext uri="{FF2B5EF4-FFF2-40B4-BE49-F238E27FC236}">
                <a16:creationId xmlns:a16="http://schemas.microsoft.com/office/drawing/2014/main" id="{7CF13D38-5B6A-4696-A3FC-685C7C5C2F98}"/>
              </a:ext>
            </a:extLst>
          </p:cNvPr>
          <p:cNvSpPr/>
          <p:nvPr userDrawn="1"/>
        </p:nvSpPr>
        <p:spPr>
          <a:xfrm>
            <a:off x="3380063" y="4113787"/>
            <a:ext cx="1737360" cy="1282263"/>
          </a:xfrm>
          <a:prstGeom prst="roundRect">
            <a:avLst>
              <a:gd name="adj" fmla="val 10074"/>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27E4BCAD-9B1F-4FCE-B6D6-D4263D7192A8}"/>
              </a:ext>
            </a:extLst>
          </p:cNvPr>
          <p:cNvGrpSpPr/>
          <p:nvPr userDrawn="1"/>
        </p:nvGrpSpPr>
        <p:grpSpPr>
          <a:xfrm>
            <a:off x="4895867" y="1131290"/>
            <a:ext cx="2480925" cy="2845072"/>
            <a:chOff x="5595782" y="731902"/>
            <a:chExt cx="2480925" cy="2845072"/>
          </a:xfrm>
        </p:grpSpPr>
        <p:sp>
          <p:nvSpPr>
            <p:cNvPr id="15" name="Freeform: Shape 14">
              <a:extLst>
                <a:ext uri="{FF2B5EF4-FFF2-40B4-BE49-F238E27FC236}">
                  <a16:creationId xmlns:a16="http://schemas.microsoft.com/office/drawing/2014/main" id="{4FF40056-7D5D-434C-A112-A71B3AC1C5FB}"/>
                </a:ext>
              </a:extLst>
            </p:cNvPr>
            <p:cNvSpPr/>
            <p:nvPr userDrawn="1"/>
          </p:nvSpPr>
          <p:spPr>
            <a:xfrm>
              <a:off x="6339347" y="3327592"/>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C69BC877-8213-4692-9A4D-FD7B88E7C5A6}"/>
                </a:ext>
              </a:extLst>
            </p:cNvPr>
            <p:cNvGrpSpPr/>
            <p:nvPr userDrawn="1"/>
          </p:nvGrpSpPr>
          <p:grpSpPr>
            <a:xfrm>
              <a:off x="5595782" y="731902"/>
              <a:ext cx="990600" cy="2845072"/>
              <a:chOff x="310245" y="679523"/>
              <a:chExt cx="990600" cy="2845072"/>
            </a:xfrm>
          </p:grpSpPr>
          <p:sp>
            <p:nvSpPr>
              <p:cNvPr id="29" name="Flowchart: Display 28">
                <a:extLst>
                  <a:ext uri="{FF2B5EF4-FFF2-40B4-BE49-F238E27FC236}">
                    <a16:creationId xmlns:a16="http://schemas.microsoft.com/office/drawing/2014/main" id="{1AE2468A-ED10-4324-82BB-5A0BA4827E36}"/>
                  </a:ext>
                </a:extLst>
              </p:cNvPr>
              <p:cNvSpPr/>
              <p:nvPr userDrawn="1"/>
            </p:nvSpPr>
            <p:spPr>
              <a:xfrm rot="16200000">
                <a:off x="289078" y="700690"/>
                <a:ext cx="1032933" cy="990600"/>
              </a:xfrm>
              <a:prstGeom prst="flowChartDisplay">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ardrop 29">
                <a:extLst>
                  <a:ext uri="{FF2B5EF4-FFF2-40B4-BE49-F238E27FC236}">
                    <a16:creationId xmlns:a16="http://schemas.microsoft.com/office/drawing/2014/main" id="{E56C60B5-1DC8-4DF5-8C79-7D0234192ECE}"/>
                  </a:ext>
                </a:extLst>
              </p:cNvPr>
              <p:cNvSpPr/>
              <p:nvPr userDrawn="1"/>
            </p:nvSpPr>
            <p:spPr>
              <a:xfrm rot="18899663">
                <a:off x="680854" y="3275213"/>
                <a:ext cx="249382" cy="249382"/>
              </a:xfrm>
              <a:prstGeom prst="teardrop">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108426C8-666D-4D49-A5A2-EF7D4925E701}"/>
                  </a:ext>
                </a:extLst>
              </p:cNvPr>
              <p:cNvCxnSpPr>
                <a:stCxn id="29" idx="1"/>
                <a:endCxn id="30" idx="7"/>
              </p:cNvCxnSpPr>
              <p:nvPr userDrawn="1"/>
            </p:nvCxnSpPr>
            <p:spPr>
              <a:xfrm flipH="1">
                <a:off x="805528" y="1712457"/>
                <a:ext cx="17" cy="1511107"/>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53" name="Rectangle: Rounded Corners 52">
            <a:extLst>
              <a:ext uri="{FF2B5EF4-FFF2-40B4-BE49-F238E27FC236}">
                <a16:creationId xmlns:a16="http://schemas.microsoft.com/office/drawing/2014/main" id="{34AC8F75-168C-4C68-93A4-C49CE0D72DA1}"/>
              </a:ext>
            </a:extLst>
          </p:cNvPr>
          <p:cNvSpPr/>
          <p:nvPr userDrawn="1"/>
        </p:nvSpPr>
        <p:spPr>
          <a:xfrm>
            <a:off x="5639097" y="2301765"/>
            <a:ext cx="1737360" cy="1282263"/>
          </a:xfrm>
          <a:prstGeom prst="roundRect">
            <a:avLst>
              <a:gd name="adj" fmla="val 10074"/>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0A47600A-5704-4A90-840D-E9311F4AB54B}"/>
              </a:ext>
            </a:extLst>
          </p:cNvPr>
          <p:cNvGrpSpPr/>
          <p:nvPr userDrawn="1"/>
        </p:nvGrpSpPr>
        <p:grpSpPr>
          <a:xfrm>
            <a:off x="7155235" y="3724159"/>
            <a:ext cx="2480925" cy="2845072"/>
            <a:chOff x="7610770" y="3314261"/>
            <a:chExt cx="2480925" cy="2845072"/>
          </a:xfrm>
        </p:grpSpPr>
        <p:sp>
          <p:nvSpPr>
            <p:cNvPr id="16" name="Freeform: Shape 15">
              <a:extLst>
                <a:ext uri="{FF2B5EF4-FFF2-40B4-BE49-F238E27FC236}">
                  <a16:creationId xmlns:a16="http://schemas.microsoft.com/office/drawing/2014/main" id="{E4844AA0-BA69-42F2-A1E9-31E3350B1AF0}"/>
                </a:ext>
              </a:extLst>
            </p:cNvPr>
            <p:cNvSpPr/>
            <p:nvPr userDrawn="1"/>
          </p:nvSpPr>
          <p:spPr>
            <a:xfrm>
              <a:off x="8354335" y="3319709"/>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AB1BA44D-2835-4C9E-910A-11ED332B2023}"/>
                </a:ext>
              </a:extLst>
            </p:cNvPr>
            <p:cNvGrpSpPr/>
            <p:nvPr userDrawn="1"/>
          </p:nvGrpSpPr>
          <p:grpSpPr>
            <a:xfrm rot="10800000">
              <a:off x="7610770" y="3314261"/>
              <a:ext cx="990600" cy="2845072"/>
              <a:chOff x="310245" y="679523"/>
              <a:chExt cx="990600" cy="2845072"/>
            </a:xfrm>
          </p:grpSpPr>
          <p:sp>
            <p:nvSpPr>
              <p:cNvPr id="41" name="Flowchart: Display 40">
                <a:extLst>
                  <a:ext uri="{FF2B5EF4-FFF2-40B4-BE49-F238E27FC236}">
                    <a16:creationId xmlns:a16="http://schemas.microsoft.com/office/drawing/2014/main" id="{7968DDF3-A7FB-4CFF-BEDD-FAFD948222BF}"/>
                  </a:ext>
                </a:extLst>
              </p:cNvPr>
              <p:cNvSpPr/>
              <p:nvPr userDrawn="1"/>
            </p:nvSpPr>
            <p:spPr>
              <a:xfrm rot="16200000">
                <a:off x="289078" y="700690"/>
                <a:ext cx="1032933" cy="990600"/>
              </a:xfrm>
              <a:prstGeom prst="flowChartDisplay">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ardrop 41">
                <a:extLst>
                  <a:ext uri="{FF2B5EF4-FFF2-40B4-BE49-F238E27FC236}">
                    <a16:creationId xmlns:a16="http://schemas.microsoft.com/office/drawing/2014/main" id="{8C0014C3-F16F-45C3-A70C-39FE594E42BA}"/>
                  </a:ext>
                </a:extLst>
              </p:cNvPr>
              <p:cNvSpPr/>
              <p:nvPr userDrawn="1"/>
            </p:nvSpPr>
            <p:spPr>
              <a:xfrm rot="18899663">
                <a:off x="680854" y="3275213"/>
                <a:ext cx="249382" cy="249382"/>
              </a:xfrm>
              <a:prstGeom prst="teardrop">
                <a:avLst/>
              </a:prstGeom>
              <a:solidFill>
                <a:schemeClr val="bg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CF903941-6F22-4289-9EBA-80BACB317BE3}"/>
                  </a:ext>
                </a:extLst>
              </p:cNvPr>
              <p:cNvCxnSpPr>
                <a:stCxn id="41" idx="1"/>
                <a:endCxn id="42" idx="7"/>
              </p:cNvCxnSpPr>
              <p:nvPr userDrawn="1"/>
            </p:nvCxnSpPr>
            <p:spPr>
              <a:xfrm flipH="1">
                <a:off x="805528" y="1712457"/>
                <a:ext cx="17" cy="1511107"/>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54" name="Rectangle: Rounded Corners 53">
            <a:extLst>
              <a:ext uri="{FF2B5EF4-FFF2-40B4-BE49-F238E27FC236}">
                <a16:creationId xmlns:a16="http://schemas.microsoft.com/office/drawing/2014/main" id="{E8EA4B40-CEB6-4259-861F-2BB19B0C5D63}"/>
              </a:ext>
            </a:extLst>
          </p:cNvPr>
          <p:cNvSpPr/>
          <p:nvPr userDrawn="1"/>
        </p:nvSpPr>
        <p:spPr>
          <a:xfrm>
            <a:off x="7898800" y="4113786"/>
            <a:ext cx="1737360" cy="1282263"/>
          </a:xfrm>
          <a:prstGeom prst="roundRect">
            <a:avLst>
              <a:gd name="adj" fmla="val 10074"/>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3B0FD183-4A42-4F94-A86E-8EE0AD03C1B1}"/>
              </a:ext>
            </a:extLst>
          </p:cNvPr>
          <p:cNvGrpSpPr/>
          <p:nvPr userDrawn="1"/>
        </p:nvGrpSpPr>
        <p:grpSpPr>
          <a:xfrm>
            <a:off x="9414603" y="1155569"/>
            <a:ext cx="2480327" cy="2845072"/>
            <a:chOff x="9626356" y="731902"/>
            <a:chExt cx="2480327" cy="2845072"/>
          </a:xfrm>
        </p:grpSpPr>
        <p:sp>
          <p:nvSpPr>
            <p:cNvPr id="17" name="Freeform: Shape 16">
              <a:extLst>
                <a:ext uri="{FF2B5EF4-FFF2-40B4-BE49-F238E27FC236}">
                  <a16:creationId xmlns:a16="http://schemas.microsoft.com/office/drawing/2014/main" id="{9E08103C-D37D-4AAA-80F7-3877C6552414}"/>
                </a:ext>
              </a:extLst>
            </p:cNvPr>
            <p:cNvSpPr/>
            <p:nvPr userDrawn="1"/>
          </p:nvSpPr>
          <p:spPr>
            <a:xfrm>
              <a:off x="10369323" y="3314261"/>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BF7E66A5-9DFC-46F8-9BA6-4E9C6FFCD9E6}"/>
                </a:ext>
              </a:extLst>
            </p:cNvPr>
            <p:cNvGrpSpPr/>
            <p:nvPr userDrawn="1"/>
          </p:nvGrpSpPr>
          <p:grpSpPr>
            <a:xfrm>
              <a:off x="9626356" y="731902"/>
              <a:ext cx="990600" cy="2845072"/>
              <a:chOff x="310245" y="679523"/>
              <a:chExt cx="990600" cy="2845072"/>
            </a:xfrm>
          </p:grpSpPr>
          <p:sp>
            <p:nvSpPr>
              <p:cNvPr id="33" name="Flowchart: Display 32">
                <a:extLst>
                  <a:ext uri="{FF2B5EF4-FFF2-40B4-BE49-F238E27FC236}">
                    <a16:creationId xmlns:a16="http://schemas.microsoft.com/office/drawing/2014/main" id="{F8DEB042-6E53-476C-AD3B-7519E164C260}"/>
                  </a:ext>
                </a:extLst>
              </p:cNvPr>
              <p:cNvSpPr/>
              <p:nvPr userDrawn="1"/>
            </p:nvSpPr>
            <p:spPr>
              <a:xfrm rot="16200000">
                <a:off x="289078" y="700690"/>
                <a:ext cx="1032933" cy="990600"/>
              </a:xfrm>
              <a:prstGeom prst="flowChartDisplay">
                <a:avLst/>
              </a:prstGeom>
              <a:solidFill>
                <a:schemeClr val="bg1"/>
              </a:solid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ardrop 33">
                <a:extLst>
                  <a:ext uri="{FF2B5EF4-FFF2-40B4-BE49-F238E27FC236}">
                    <a16:creationId xmlns:a16="http://schemas.microsoft.com/office/drawing/2014/main" id="{C26BCFD1-554C-453E-BC94-2AD7F124C78B}"/>
                  </a:ext>
                </a:extLst>
              </p:cNvPr>
              <p:cNvSpPr/>
              <p:nvPr userDrawn="1"/>
            </p:nvSpPr>
            <p:spPr>
              <a:xfrm rot="18899663">
                <a:off x="680854" y="3275213"/>
                <a:ext cx="249382" cy="249382"/>
              </a:xfrm>
              <a:prstGeom prst="teardrop">
                <a:avLst/>
              </a:prstGeom>
              <a:solidFill>
                <a:schemeClr val="bg1"/>
              </a:solid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CE163B23-5612-4951-92C2-FB0F3EA60BA3}"/>
                  </a:ext>
                </a:extLst>
              </p:cNvPr>
              <p:cNvCxnSpPr>
                <a:stCxn id="33" idx="1"/>
                <a:endCxn id="34" idx="7"/>
              </p:cNvCxnSpPr>
              <p:nvPr userDrawn="1"/>
            </p:nvCxnSpPr>
            <p:spPr>
              <a:xfrm flipH="1">
                <a:off x="805528" y="1712457"/>
                <a:ext cx="17" cy="1511107"/>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55" name="Rectangle: Rounded Corners 54">
            <a:extLst>
              <a:ext uri="{FF2B5EF4-FFF2-40B4-BE49-F238E27FC236}">
                <a16:creationId xmlns:a16="http://schemas.microsoft.com/office/drawing/2014/main" id="{BE6CCC78-344D-47D6-9D62-298F4C27B177}"/>
              </a:ext>
            </a:extLst>
          </p:cNvPr>
          <p:cNvSpPr/>
          <p:nvPr userDrawn="1"/>
        </p:nvSpPr>
        <p:spPr>
          <a:xfrm>
            <a:off x="10126864" y="2301764"/>
            <a:ext cx="1737360" cy="1282263"/>
          </a:xfrm>
          <a:prstGeom prst="roundRect">
            <a:avLst>
              <a:gd name="adj" fmla="val 10074"/>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Placeholder 68">
            <a:extLst>
              <a:ext uri="{FF2B5EF4-FFF2-40B4-BE49-F238E27FC236}">
                <a16:creationId xmlns:a16="http://schemas.microsoft.com/office/drawing/2014/main" id="{8B67CD72-3E2F-4B3D-8FEE-7EA9FC7E6F0C}"/>
              </a:ext>
            </a:extLst>
          </p:cNvPr>
          <p:cNvSpPr>
            <a:spLocks noGrp="1"/>
          </p:cNvSpPr>
          <p:nvPr userDrawn="1">
            <p:ph type="body" sz="quarter" idx="10" hasCustomPrompt="1"/>
          </p:nvPr>
        </p:nvSpPr>
        <p:spPr>
          <a:xfrm>
            <a:off x="1120775" y="3987800"/>
            <a:ext cx="1585913" cy="468586"/>
          </a:xfrm>
          <a:prstGeom prst="rect">
            <a:avLst/>
          </a:prstGeom>
        </p:spPr>
        <p:txBody>
          <a:bodyPr/>
          <a:lstStyle>
            <a:lvl1pPr marL="0" indent="0" algn="ctr">
              <a:buNone/>
              <a:defRPr b="1">
                <a:solidFill>
                  <a:schemeClr val="accent1"/>
                </a:solidFill>
              </a:defRPr>
            </a:lvl1pPr>
          </a:lstStyle>
          <a:p>
            <a:pPr lvl="0"/>
            <a:r>
              <a:rPr lang="en-US" dirty="0"/>
              <a:t>20xx</a:t>
            </a:r>
          </a:p>
        </p:txBody>
      </p:sp>
      <p:sp>
        <p:nvSpPr>
          <p:cNvPr id="70" name="Text Placeholder 68">
            <a:extLst>
              <a:ext uri="{FF2B5EF4-FFF2-40B4-BE49-F238E27FC236}">
                <a16:creationId xmlns:a16="http://schemas.microsoft.com/office/drawing/2014/main" id="{F38E8D57-85C5-48AB-9DB1-A8FDE958D98F}"/>
              </a:ext>
            </a:extLst>
          </p:cNvPr>
          <p:cNvSpPr>
            <a:spLocks noGrp="1"/>
          </p:cNvSpPr>
          <p:nvPr userDrawn="1">
            <p:ph type="body" sz="quarter" idx="11" hasCustomPrompt="1"/>
          </p:nvPr>
        </p:nvSpPr>
        <p:spPr>
          <a:xfrm>
            <a:off x="3371465" y="3226676"/>
            <a:ext cx="1585913" cy="445834"/>
          </a:xfrm>
          <a:prstGeom prst="rect">
            <a:avLst/>
          </a:prstGeom>
        </p:spPr>
        <p:txBody>
          <a:bodyPr/>
          <a:lstStyle>
            <a:lvl1pPr marL="0" indent="0" algn="ctr">
              <a:buNone/>
              <a:defRPr b="1">
                <a:solidFill>
                  <a:schemeClr val="accent2"/>
                </a:solidFill>
              </a:defRPr>
            </a:lvl1pPr>
          </a:lstStyle>
          <a:p>
            <a:pPr lvl="0"/>
            <a:r>
              <a:rPr lang="en-US" dirty="0"/>
              <a:t>20xx</a:t>
            </a:r>
          </a:p>
        </p:txBody>
      </p:sp>
      <p:sp>
        <p:nvSpPr>
          <p:cNvPr id="71" name="Text Placeholder 68">
            <a:extLst>
              <a:ext uri="{FF2B5EF4-FFF2-40B4-BE49-F238E27FC236}">
                <a16:creationId xmlns:a16="http://schemas.microsoft.com/office/drawing/2014/main" id="{4198F121-2094-4414-B727-1ABF6D156D9A}"/>
              </a:ext>
            </a:extLst>
          </p:cNvPr>
          <p:cNvSpPr>
            <a:spLocks noGrp="1"/>
          </p:cNvSpPr>
          <p:nvPr userDrawn="1">
            <p:ph type="body" sz="quarter" idx="12" hasCustomPrompt="1"/>
          </p:nvPr>
        </p:nvSpPr>
        <p:spPr>
          <a:xfrm>
            <a:off x="5662270" y="4052290"/>
            <a:ext cx="1585913" cy="445834"/>
          </a:xfrm>
          <a:prstGeom prst="rect">
            <a:avLst/>
          </a:prstGeom>
        </p:spPr>
        <p:txBody>
          <a:bodyPr/>
          <a:lstStyle>
            <a:lvl1pPr marL="0" indent="0" algn="ctr">
              <a:buNone/>
              <a:defRPr b="1">
                <a:solidFill>
                  <a:schemeClr val="accent3"/>
                </a:solidFill>
              </a:defRPr>
            </a:lvl1pPr>
          </a:lstStyle>
          <a:p>
            <a:pPr lvl="0"/>
            <a:r>
              <a:rPr lang="en-US" dirty="0"/>
              <a:t>20xx</a:t>
            </a:r>
          </a:p>
        </p:txBody>
      </p:sp>
      <p:sp>
        <p:nvSpPr>
          <p:cNvPr id="72" name="Text Placeholder 68">
            <a:extLst>
              <a:ext uri="{FF2B5EF4-FFF2-40B4-BE49-F238E27FC236}">
                <a16:creationId xmlns:a16="http://schemas.microsoft.com/office/drawing/2014/main" id="{E3FC3CFE-62A4-403C-9E5E-92826237892B}"/>
              </a:ext>
            </a:extLst>
          </p:cNvPr>
          <p:cNvSpPr>
            <a:spLocks noGrp="1"/>
          </p:cNvSpPr>
          <p:nvPr userDrawn="1">
            <p:ph type="body" sz="quarter" idx="13" hasCustomPrompt="1"/>
          </p:nvPr>
        </p:nvSpPr>
        <p:spPr>
          <a:xfrm>
            <a:off x="7897804" y="3213649"/>
            <a:ext cx="1585913" cy="445834"/>
          </a:xfrm>
          <a:prstGeom prst="rect">
            <a:avLst/>
          </a:prstGeom>
        </p:spPr>
        <p:txBody>
          <a:bodyPr/>
          <a:lstStyle>
            <a:lvl1pPr marL="0" indent="0" algn="ctr">
              <a:buNone/>
              <a:defRPr b="1">
                <a:solidFill>
                  <a:schemeClr val="accent4"/>
                </a:solidFill>
              </a:defRPr>
            </a:lvl1pPr>
          </a:lstStyle>
          <a:p>
            <a:pPr lvl="0"/>
            <a:r>
              <a:rPr lang="en-US" dirty="0"/>
              <a:t>20xx</a:t>
            </a:r>
          </a:p>
        </p:txBody>
      </p:sp>
      <p:sp>
        <p:nvSpPr>
          <p:cNvPr id="73" name="Text Placeholder 68">
            <a:extLst>
              <a:ext uri="{FF2B5EF4-FFF2-40B4-BE49-F238E27FC236}">
                <a16:creationId xmlns:a16="http://schemas.microsoft.com/office/drawing/2014/main" id="{65C03126-CE58-4E57-A3FC-BB298EE10793}"/>
              </a:ext>
            </a:extLst>
          </p:cNvPr>
          <p:cNvSpPr>
            <a:spLocks noGrp="1"/>
          </p:cNvSpPr>
          <p:nvPr userDrawn="1">
            <p:ph type="body" sz="quarter" idx="14" hasCustomPrompt="1"/>
          </p:nvPr>
        </p:nvSpPr>
        <p:spPr>
          <a:xfrm>
            <a:off x="10183646" y="4025190"/>
            <a:ext cx="1556251" cy="445834"/>
          </a:xfrm>
          <a:prstGeom prst="rect">
            <a:avLst/>
          </a:prstGeom>
        </p:spPr>
        <p:txBody>
          <a:bodyPr/>
          <a:lstStyle>
            <a:lvl1pPr marL="0" indent="0" algn="ctr">
              <a:buNone/>
              <a:defRPr b="1">
                <a:solidFill>
                  <a:schemeClr val="accent5"/>
                </a:solidFill>
              </a:defRPr>
            </a:lvl1pPr>
          </a:lstStyle>
          <a:p>
            <a:pPr lvl="0"/>
            <a:r>
              <a:rPr lang="en-US" dirty="0"/>
              <a:t>20xx</a:t>
            </a:r>
          </a:p>
        </p:txBody>
      </p:sp>
      <p:sp>
        <p:nvSpPr>
          <p:cNvPr id="75" name="Text Placeholder 74">
            <a:extLst>
              <a:ext uri="{FF2B5EF4-FFF2-40B4-BE49-F238E27FC236}">
                <a16:creationId xmlns:a16="http://schemas.microsoft.com/office/drawing/2014/main" id="{A051197C-E077-4731-B77B-6E25FE6DB898}"/>
              </a:ext>
            </a:extLst>
          </p:cNvPr>
          <p:cNvSpPr>
            <a:spLocks noGrp="1"/>
          </p:cNvSpPr>
          <p:nvPr userDrawn="1">
            <p:ph type="body" sz="quarter" idx="15"/>
          </p:nvPr>
        </p:nvSpPr>
        <p:spPr>
          <a:xfrm>
            <a:off x="1120775" y="2427889"/>
            <a:ext cx="1728788" cy="1156685"/>
          </a:xfrm>
          <a:prstGeom prst="rect">
            <a:avLst/>
          </a:prstGeom>
        </p:spPr>
        <p:txBody>
          <a:bodyPr>
            <a:normAutofit/>
          </a:bodyPr>
          <a:lstStyle>
            <a:lvl1pPr marL="0" indent="0">
              <a:buNone/>
              <a:defRPr sz="1200"/>
            </a:lvl1pPr>
          </a:lstStyle>
          <a:p>
            <a:pPr lvl="0"/>
            <a:r>
              <a:rPr lang="en-US"/>
              <a:t>Click to edit Master text styles</a:t>
            </a:r>
          </a:p>
        </p:txBody>
      </p:sp>
      <p:sp>
        <p:nvSpPr>
          <p:cNvPr id="76" name="Text Placeholder 74">
            <a:extLst>
              <a:ext uri="{FF2B5EF4-FFF2-40B4-BE49-F238E27FC236}">
                <a16:creationId xmlns:a16="http://schemas.microsoft.com/office/drawing/2014/main" id="{94E15A42-1C1B-41C1-98D7-5F862CABEA80}"/>
              </a:ext>
            </a:extLst>
          </p:cNvPr>
          <p:cNvSpPr>
            <a:spLocks noGrp="1"/>
          </p:cNvSpPr>
          <p:nvPr userDrawn="1">
            <p:ph type="body" sz="quarter" idx="16"/>
          </p:nvPr>
        </p:nvSpPr>
        <p:spPr>
          <a:xfrm>
            <a:off x="3371465" y="4225158"/>
            <a:ext cx="1728788" cy="1151153"/>
          </a:xfrm>
          <a:prstGeom prst="rect">
            <a:avLst/>
          </a:prstGeom>
        </p:spPr>
        <p:txBody>
          <a:bodyPr>
            <a:normAutofit/>
          </a:bodyPr>
          <a:lstStyle>
            <a:lvl1pPr marL="0" indent="0">
              <a:buNone/>
              <a:defRPr sz="1200"/>
            </a:lvl1pPr>
          </a:lstStyle>
          <a:p>
            <a:pPr lvl="0"/>
            <a:r>
              <a:rPr lang="en-US"/>
              <a:t>Click to edit Master text styles</a:t>
            </a:r>
          </a:p>
        </p:txBody>
      </p:sp>
      <p:sp>
        <p:nvSpPr>
          <p:cNvPr id="77" name="Text Placeholder 74">
            <a:extLst>
              <a:ext uri="{FF2B5EF4-FFF2-40B4-BE49-F238E27FC236}">
                <a16:creationId xmlns:a16="http://schemas.microsoft.com/office/drawing/2014/main" id="{4E361932-4C94-4975-A440-9F74D0847907}"/>
              </a:ext>
            </a:extLst>
          </p:cNvPr>
          <p:cNvSpPr>
            <a:spLocks noGrp="1"/>
          </p:cNvSpPr>
          <p:nvPr userDrawn="1">
            <p:ph type="body" sz="quarter" idx="17"/>
          </p:nvPr>
        </p:nvSpPr>
        <p:spPr>
          <a:xfrm>
            <a:off x="5643383" y="2427889"/>
            <a:ext cx="1728788" cy="1156138"/>
          </a:xfrm>
          <a:prstGeom prst="rect">
            <a:avLst/>
          </a:prstGeom>
        </p:spPr>
        <p:txBody>
          <a:bodyPr>
            <a:normAutofit/>
          </a:bodyPr>
          <a:lstStyle>
            <a:lvl1pPr marL="0" indent="0">
              <a:buNone/>
              <a:defRPr sz="1200"/>
            </a:lvl1pPr>
          </a:lstStyle>
          <a:p>
            <a:pPr lvl="0"/>
            <a:r>
              <a:rPr lang="en-US"/>
              <a:t>Click to edit Master text styles</a:t>
            </a:r>
          </a:p>
        </p:txBody>
      </p:sp>
      <p:sp>
        <p:nvSpPr>
          <p:cNvPr id="78" name="Text Placeholder 74">
            <a:extLst>
              <a:ext uri="{FF2B5EF4-FFF2-40B4-BE49-F238E27FC236}">
                <a16:creationId xmlns:a16="http://schemas.microsoft.com/office/drawing/2014/main" id="{D3C6EF22-CA89-422B-8C85-459BCA9532FA}"/>
              </a:ext>
            </a:extLst>
          </p:cNvPr>
          <p:cNvSpPr>
            <a:spLocks noGrp="1"/>
          </p:cNvSpPr>
          <p:nvPr userDrawn="1">
            <p:ph type="body" sz="quarter" idx="18"/>
          </p:nvPr>
        </p:nvSpPr>
        <p:spPr>
          <a:xfrm>
            <a:off x="7889407" y="4225157"/>
            <a:ext cx="1728788" cy="1171327"/>
          </a:xfrm>
          <a:prstGeom prst="rect">
            <a:avLst/>
          </a:prstGeom>
        </p:spPr>
        <p:txBody>
          <a:bodyPr>
            <a:normAutofit/>
          </a:bodyPr>
          <a:lstStyle>
            <a:lvl1pPr marL="0" indent="0">
              <a:buNone/>
              <a:defRPr sz="1200"/>
            </a:lvl1pPr>
          </a:lstStyle>
          <a:p>
            <a:pPr lvl="0"/>
            <a:r>
              <a:rPr lang="en-US"/>
              <a:t>Click to edit Master text styles</a:t>
            </a:r>
          </a:p>
        </p:txBody>
      </p:sp>
      <p:sp>
        <p:nvSpPr>
          <p:cNvPr id="79" name="Text Placeholder 74">
            <a:extLst>
              <a:ext uri="{FF2B5EF4-FFF2-40B4-BE49-F238E27FC236}">
                <a16:creationId xmlns:a16="http://schemas.microsoft.com/office/drawing/2014/main" id="{13BE834B-38E1-42BC-8467-6B0BE1838179}"/>
              </a:ext>
            </a:extLst>
          </p:cNvPr>
          <p:cNvSpPr>
            <a:spLocks noGrp="1"/>
          </p:cNvSpPr>
          <p:nvPr userDrawn="1">
            <p:ph type="body" sz="quarter" idx="19"/>
          </p:nvPr>
        </p:nvSpPr>
        <p:spPr>
          <a:xfrm>
            <a:off x="10126864" y="2427889"/>
            <a:ext cx="1728788" cy="1156138"/>
          </a:xfrm>
          <a:prstGeom prst="rect">
            <a:avLst/>
          </a:prstGeom>
        </p:spPr>
        <p:txBody>
          <a:bodyPr>
            <a:normAutofit/>
          </a:bodyPr>
          <a:lstStyle>
            <a:lvl1pPr marL="0" indent="0">
              <a:buNone/>
              <a:defRPr sz="1200"/>
            </a:lvl1pPr>
          </a:lstStyle>
          <a:p>
            <a:pPr lvl="0"/>
            <a:r>
              <a:rPr lang="en-US"/>
              <a:t>Click to edit Master text styles</a:t>
            </a:r>
          </a:p>
        </p:txBody>
      </p:sp>
      <p:sp>
        <p:nvSpPr>
          <p:cNvPr id="80" name="Title 79">
            <a:extLst>
              <a:ext uri="{FF2B5EF4-FFF2-40B4-BE49-F238E27FC236}">
                <a16:creationId xmlns:a16="http://schemas.microsoft.com/office/drawing/2014/main" id="{B01B37D2-6ED5-4AE0-9451-213B7C437A46}"/>
              </a:ext>
            </a:extLst>
          </p:cNvPr>
          <p:cNvSpPr>
            <a:spLocks noGrp="1"/>
          </p:cNvSpPr>
          <p:nvPr userDrawn="1">
            <p:ph type="title"/>
          </p:nvPr>
        </p:nvSpPr>
        <p:spPr>
          <a:xfrm>
            <a:off x="838200" y="302884"/>
            <a:ext cx="10515600" cy="508075"/>
          </a:xfrm>
          <a:prstGeom prst="rect">
            <a:avLst/>
          </a:prstGeom>
        </p:spPr>
        <p:txBody>
          <a:bodyPr/>
          <a:lstStyle>
            <a:lvl1pPr algn="ctr">
              <a:defRPr sz="4000"/>
            </a:lvl1pPr>
          </a:lstStyle>
          <a:p>
            <a:r>
              <a:rPr lang="en-US"/>
              <a:t>Click to edit Master title style</a:t>
            </a:r>
            <a:endParaRPr lang="en-US" dirty="0"/>
          </a:p>
        </p:txBody>
      </p:sp>
    </p:spTree>
    <p:extLst>
      <p:ext uri="{BB962C8B-B14F-4D97-AF65-F5344CB8AC3E}">
        <p14:creationId xmlns:p14="http://schemas.microsoft.com/office/powerpoint/2010/main" val="49569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1000">
              <a:schemeClr val="bg1">
                <a:lumMod val="9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80" name="Title 79">
            <a:extLst>
              <a:ext uri="{FF2B5EF4-FFF2-40B4-BE49-F238E27FC236}">
                <a16:creationId xmlns:a16="http://schemas.microsoft.com/office/drawing/2014/main" id="{B01B37D2-6ED5-4AE0-9451-213B7C437A46}"/>
              </a:ext>
            </a:extLst>
          </p:cNvPr>
          <p:cNvSpPr>
            <a:spLocks noGrp="1"/>
          </p:cNvSpPr>
          <p:nvPr userDrawn="1">
            <p:ph type="title"/>
          </p:nvPr>
        </p:nvSpPr>
        <p:spPr>
          <a:xfrm>
            <a:off x="838200" y="302884"/>
            <a:ext cx="10515600" cy="508075"/>
          </a:xfrm>
          <a:prstGeom prst="rect">
            <a:avLst/>
          </a:prstGeom>
        </p:spPr>
        <p:txBody>
          <a:bodyPr/>
          <a:lstStyle>
            <a:lvl1pPr algn="ctr">
              <a:defRPr sz="4000"/>
            </a:lvl1pPr>
          </a:lstStyle>
          <a:p>
            <a:r>
              <a:rPr lang="en-US"/>
              <a:t>Click to edit Master title style</a:t>
            </a:r>
            <a:endParaRPr lang="en-US" dirty="0"/>
          </a:p>
        </p:txBody>
      </p:sp>
      <p:sp>
        <p:nvSpPr>
          <p:cNvPr id="69" name="Text Placeholder 68">
            <a:extLst>
              <a:ext uri="{FF2B5EF4-FFF2-40B4-BE49-F238E27FC236}">
                <a16:creationId xmlns:a16="http://schemas.microsoft.com/office/drawing/2014/main" id="{8B67CD72-3E2F-4B3D-8FEE-7EA9FC7E6F0C}"/>
              </a:ext>
            </a:extLst>
          </p:cNvPr>
          <p:cNvSpPr>
            <a:spLocks noGrp="1"/>
          </p:cNvSpPr>
          <p:nvPr userDrawn="1">
            <p:ph type="body" sz="quarter" idx="10" hasCustomPrompt="1"/>
          </p:nvPr>
        </p:nvSpPr>
        <p:spPr>
          <a:xfrm>
            <a:off x="1120775" y="3987800"/>
            <a:ext cx="1585913" cy="468586"/>
          </a:xfrm>
          <a:prstGeom prst="rect">
            <a:avLst/>
          </a:prstGeom>
        </p:spPr>
        <p:txBody>
          <a:bodyPr/>
          <a:lstStyle>
            <a:lvl1pPr marL="0" indent="0" algn="ctr">
              <a:buNone/>
              <a:defRPr b="1">
                <a:solidFill>
                  <a:schemeClr val="accent1"/>
                </a:solidFill>
              </a:defRPr>
            </a:lvl1pPr>
          </a:lstStyle>
          <a:p>
            <a:pPr lvl="0"/>
            <a:r>
              <a:rPr lang="en-US" dirty="0"/>
              <a:t>20xx</a:t>
            </a:r>
          </a:p>
        </p:txBody>
      </p:sp>
      <p:sp>
        <p:nvSpPr>
          <p:cNvPr id="70" name="Text Placeholder 68">
            <a:extLst>
              <a:ext uri="{FF2B5EF4-FFF2-40B4-BE49-F238E27FC236}">
                <a16:creationId xmlns:a16="http://schemas.microsoft.com/office/drawing/2014/main" id="{F38E8D57-85C5-48AB-9DB1-A8FDE958D98F}"/>
              </a:ext>
            </a:extLst>
          </p:cNvPr>
          <p:cNvSpPr>
            <a:spLocks noGrp="1"/>
          </p:cNvSpPr>
          <p:nvPr userDrawn="1">
            <p:ph type="body" sz="quarter" idx="11" hasCustomPrompt="1"/>
          </p:nvPr>
        </p:nvSpPr>
        <p:spPr>
          <a:xfrm>
            <a:off x="3371465" y="3226676"/>
            <a:ext cx="1585913" cy="445834"/>
          </a:xfrm>
          <a:prstGeom prst="rect">
            <a:avLst/>
          </a:prstGeom>
        </p:spPr>
        <p:txBody>
          <a:bodyPr/>
          <a:lstStyle>
            <a:lvl1pPr marL="0" indent="0" algn="ctr">
              <a:buNone/>
              <a:defRPr b="1">
                <a:solidFill>
                  <a:schemeClr val="accent2"/>
                </a:solidFill>
              </a:defRPr>
            </a:lvl1pPr>
          </a:lstStyle>
          <a:p>
            <a:pPr lvl="0"/>
            <a:r>
              <a:rPr lang="en-US" dirty="0"/>
              <a:t>20xx</a:t>
            </a:r>
          </a:p>
        </p:txBody>
      </p:sp>
      <p:sp>
        <p:nvSpPr>
          <p:cNvPr id="71" name="Text Placeholder 68">
            <a:extLst>
              <a:ext uri="{FF2B5EF4-FFF2-40B4-BE49-F238E27FC236}">
                <a16:creationId xmlns:a16="http://schemas.microsoft.com/office/drawing/2014/main" id="{4198F121-2094-4414-B727-1ABF6D156D9A}"/>
              </a:ext>
            </a:extLst>
          </p:cNvPr>
          <p:cNvSpPr>
            <a:spLocks noGrp="1"/>
          </p:cNvSpPr>
          <p:nvPr userDrawn="1">
            <p:ph type="body" sz="quarter" idx="12" hasCustomPrompt="1"/>
          </p:nvPr>
        </p:nvSpPr>
        <p:spPr>
          <a:xfrm>
            <a:off x="5662270" y="4052290"/>
            <a:ext cx="1585913" cy="445834"/>
          </a:xfrm>
          <a:prstGeom prst="rect">
            <a:avLst/>
          </a:prstGeom>
        </p:spPr>
        <p:txBody>
          <a:bodyPr/>
          <a:lstStyle>
            <a:lvl1pPr marL="0" indent="0" algn="ctr">
              <a:buNone/>
              <a:defRPr b="1">
                <a:solidFill>
                  <a:schemeClr val="accent3"/>
                </a:solidFill>
              </a:defRPr>
            </a:lvl1pPr>
          </a:lstStyle>
          <a:p>
            <a:pPr lvl="0"/>
            <a:r>
              <a:rPr lang="en-US" dirty="0"/>
              <a:t>20xx</a:t>
            </a:r>
          </a:p>
        </p:txBody>
      </p:sp>
      <p:sp>
        <p:nvSpPr>
          <p:cNvPr id="72" name="Text Placeholder 68">
            <a:extLst>
              <a:ext uri="{FF2B5EF4-FFF2-40B4-BE49-F238E27FC236}">
                <a16:creationId xmlns:a16="http://schemas.microsoft.com/office/drawing/2014/main" id="{E3FC3CFE-62A4-403C-9E5E-92826237892B}"/>
              </a:ext>
            </a:extLst>
          </p:cNvPr>
          <p:cNvSpPr>
            <a:spLocks noGrp="1"/>
          </p:cNvSpPr>
          <p:nvPr userDrawn="1">
            <p:ph type="body" sz="quarter" idx="13" hasCustomPrompt="1"/>
          </p:nvPr>
        </p:nvSpPr>
        <p:spPr>
          <a:xfrm>
            <a:off x="7897804" y="3213649"/>
            <a:ext cx="1585913" cy="445834"/>
          </a:xfrm>
          <a:prstGeom prst="rect">
            <a:avLst/>
          </a:prstGeom>
        </p:spPr>
        <p:txBody>
          <a:bodyPr/>
          <a:lstStyle>
            <a:lvl1pPr marL="0" indent="0" algn="ctr">
              <a:buNone/>
              <a:defRPr b="1">
                <a:solidFill>
                  <a:schemeClr val="accent4"/>
                </a:solidFill>
              </a:defRPr>
            </a:lvl1pPr>
          </a:lstStyle>
          <a:p>
            <a:pPr lvl="0"/>
            <a:r>
              <a:rPr lang="en-US" dirty="0"/>
              <a:t>20xx</a:t>
            </a:r>
          </a:p>
        </p:txBody>
      </p:sp>
      <p:sp>
        <p:nvSpPr>
          <p:cNvPr id="73" name="Text Placeholder 68">
            <a:extLst>
              <a:ext uri="{FF2B5EF4-FFF2-40B4-BE49-F238E27FC236}">
                <a16:creationId xmlns:a16="http://schemas.microsoft.com/office/drawing/2014/main" id="{65C03126-CE58-4E57-A3FC-BB298EE10793}"/>
              </a:ext>
            </a:extLst>
          </p:cNvPr>
          <p:cNvSpPr>
            <a:spLocks noGrp="1"/>
          </p:cNvSpPr>
          <p:nvPr userDrawn="1">
            <p:ph type="body" sz="quarter" idx="14" hasCustomPrompt="1"/>
          </p:nvPr>
        </p:nvSpPr>
        <p:spPr>
          <a:xfrm>
            <a:off x="10183646" y="4025190"/>
            <a:ext cx="1556251" cy="445834"/>
          </a:xfrm>
          <a:prstGeom prst="rect">
            <a:avLst/>
          </a:prstGeom>
        </p:spPr>
        <p:txBody>
          <a:bodyPr/>
          <a:lstStyle>
            <a:lvl1pPr marL="0" indent="0" algn="ctr">
              <a:buNone/>
              <a:defRPr b="1">
                <a:solidFill>
                  <a:schemeClr val="accent5"/>
                </a:solidFill>
              </a:defRPr>
            </a:lvl1pPr>
          </a:lstStyle>
          <a:p>
            <a:pPr lvl="0"/>
            <a:r>
              <a:rPr lang="en-US" dirty="0"/>
              <a:t>20xx</a:t>
            </a:r>
          </a:p>
        </p:txBody>
      </p:sp>
      <p:sp>
        <p:nvSpPr>
          <p:cNvPr id="75" name="Text Placeholder 74">
            <a:extLst>
              <a:ext uri="{FF2B5EF4-FFF2-40B4-BE49-F238E27FC236}">
                <a16:creationId xmlns:a16="http://schemas.microsoft.com/office/drawing/2014/main" id="{A051197C-E077-4731-B77B-6E25FE6DB898}"/>
              </a:ext>
            </a:extLst>
          </p:cNvPr>
          <p:cNvSpPr>
            <a:spLocks noGrp="1"/>
          </p:cNvSpPr>
          <p:nvPr userDrawn="1">
            <p:ph type="body" sz="quarter" idx="15"/>
          </p:nvPr>
        </p:nvSpPr>
        <p:spPr>
          <a:xfrm>
            <a:off x="1120775" y="2427889"/>
            <a:ext cx="1728788" cy="1156685"/>
          </a:xfrm>
          <a:prstGeom prst="rect">
            <a:avLst/>
          </a:prstGeom>
        </p:spPr>
        <p:txBody>
          <a:bodyPr>
            <a:normAutofit/>
          </a:bodyPr>
          <a:lstStyle>
            <a:lvl1pPr marL="0" indent="0">
              <a:buNone/>
              <a:defRPr sz="1200"/>
            </a:lvl1pPr>
          </a:lstStyle>
          <a:p>
            <a:pPr lvl="0"/>
            <a:r>
              <a:rPr lang="en-US"/>
              <a:t>Click to edit Master text styles</a:t>
            </a:r>
          </a:p>
        </p:txBody>
      </p:sp>
      <p:sp>
        <p:nvSpPr>
          <p:cNvPr id="76" name="Text Placeholder 74">
            <a:extLst>
              <a:ext uri="{FF2B5EF4-FFF2-40B4-BE49-F238E27FC236}">
                <a16:creationId xmlns:a16="http://schemas.microsoft.com/office/drawing/2014/main" id="{94E15A42-1C1B-41C1-98D7-5F862CABEA80}"/>
              </a:ext>
            </a:extLst>
          </p:cNvPr>
          <p:cNvSpPr>
            <a:spLocks noGrp="1"/>
          </p:cNvSpPr>
          <p:nvPr userDrawn="1">
            <p:ph type="body" sz="quarter" idx="16"/>
          </p:nvPr>
        </p:nvSpPr>
        <p:spPr>
          <a:xfrm>
            <a:off x="3371465" y="4225158"/>
            <a:ext cx="1728788" cy="1151153"/>
          </a:xfrm>
          <a:prstGeom prst="rect">
            <a:avLst/>
          </a:prstGeom>
        </p:spPr>
        <p:txBody>
          <a:bodyPr>
            <a:normAutofit/>
          </a:bodyPr>
          <a:lstStyle>
            <a:lvl1pPr marL="0" indent="0">
              <a:buNone/>
              <a:defRPr sz="1200"/>
            </a:lvl1pPr>
          </a:lstStyle>
          <a:p>
            <a:pPr lvl="0"/>
            <a:r>
              <a:rPr lang="en-US"/>
              <a:t>Click to edit Master text styles</a:t>
            </a:r>
          </a:p>
        </p:txBody>
      </p:sp>
      <p:sp>
        <p:nvSpPr>
          <p:cNvPr id="77" name="Text Placeholder 74">
            <a:extLst>
              <a:ext uri="{FF2B5EF4-FFF2-40B4-BE49-F238E27FC236}">
                <a16:creationId xmlns:a16="http://schemas.microsoft.com/office/drawing/2014/main" id="{4E361932-4C94-4975-A440-9F74D0847907}"/>
              </a:ext>
            </a:extLst>
          </p:cNvPr>
          <p:cNvSpPr>
            <a:spLocks noGrp="1"/>
          </p:cNvSpPr>
          <p:nvPr userDrawn="1">
            <p:ph type="body" sz="quarter" idx="17"/>
          </p:nvPr>
        </p:nvSpPr>
        <p:spPr>
          <a:xfrm>
            <a:off x="5643383" y="2427889"/>
            <a:ext cx="1728788" cy="1156138"/>
          </a:xfrm>
          <a:prstGeom prst="rect">
            <a:avLst/>
          </a:prstGeom>
        </p:spPr>
        <p:txBody>
          <a:bodyPr>
            <a:normAutofit/>
          </a:bodyPr>
          <a:lstStyle>
            <a:lvl1pPr marL="0" indent="0">
              <a:buNone/>
              <a:defRPr sz="1200"/>
            </a:lvl1pPr>
          </a:lstStyle>
          <a:p>
            <a:pPr lvl="0"/>
            <a:r>
              <a:rPr lang="en-US"/>
              <a:t>Click to edit Master text styles</a:t>
            </a:r>
          </a:p>
        </p:txBody>
      </p:sp>
      <p:sp>
        <p:nvSpPr>
          <p:cNvPr id="78" name="Text Placeholder 74">
            <a:extLst>
              <a:ext uri="{FF2B5EF4-FFF2-40B4-BE49-F238E27FC236}">
                <a16:creationId xmlns:a16="http://schemas.microsoft.com/office/drawing/2014/main" id="{D3C6EF22-CA89-422B-8C85-459BCA9532FA}"/>
              </a:ext>
            </a:extLst>
          </p:cNvPr>
          <p:cNvSpPr>
            <a:spLocks noGrp="1"/>
          </p:cNvSpPr>
          <p:nvPr userDrawn="1">
            <p:ph type="body" sz="quarter" idx="18"/>
          </p:nvPr>
        </p:nvSpPr>
        <p:spPr>
          <a:xfrm>
            <a:off x="7889407" y="4225157"/>
            <a:ext cx="1728788" cy="1171327"/>
          </a:xfrm>
          <a:prstGeom prst="rect">
            <a:avLst/>
          </a:prstGeom>
        </p:spPr>
        <p:txBody>
          <a:bodyPr>
            <a:normAutofit/>
          </a:bodyPr>
          <a:lstStyle>
            <a:lvl1pPr marL="0" indent="0">
              <a:buNone/>
              <a:defRPr sz="1200"/>
            </a:lvl1pPr>
          </a:lstStyle>
          <a:p>
            <a:pPr lvl="0"/>
            <a:r>
              <a:rPr lang="en-US"/>
              <a:t>Click to edit Master text styles</a:t>
            </a:r>
          </a:p>
        </p:txBody>
      </p:sp>
      <p:sp>
        <p:nvSpPr>
          <p:cNvPr id="79" name="Text Placeholder 74">
            <a:extLst>
              <a:ext uri="{FF2B5EF4-FFF2-40B4-BE49-F238E27FC236}">
                <a16:creationId xmlns:a16="http://schemas.microsoft.com/office/drawing/2014/main" id="{13BE834B-38E1-42BC-8467-6B0BE1838179}"/>
              </a:ext>
            </a:extLst>
          </p:cNvPr>
          <p:cNvSpPr>
            <a:spLocks noGrp="1"/>
          </p:cNvSpPr>
          <p:nvPr userDrawn="1">
            <p:ph type="body" sz="quarter" idx="19"/>
          </p:nvPr>
        </p:nvSpPr>
        <p:spPr>
          <a:xfrm>
            <a:off x="10126864" y="2427889"/>
            <a:ext cx="1728788" cy="1156138"/>
          </a:xfrm>
          <a:prstGeom prst="rect">
            <a:avLst/>
          </a:prstGeom>
        </p:spPr>
        <p:txBody>
          <a:bodyPr>
            <a:normAutofit/>
          </a:bodyPr>
          <a:lstStyle>
            <a:lvl1pPr marL="0" indent="0">
              <a:buNone/>
              <a:defRPr sz="1200"/>
            </a:lvl1pPr>
          </a:lstStyle>
          <a:p>
            <a:pPr lvl="0"/>
            <a:r>
              <a:rPr lang="en-US"/>
              <a:t>Click to edit Master text styles</a:t>
            </a:r>
          </a:p>
        </p:txBody>
      </p:sp>
      <p:sp>
        <p:nvSpPr>
          <p:cNvPr id="3" name="Content Placeholder 2">
            <a:extLst>
              <a:ext uri="{FF2B5EF4-FFF2-40B4-BE49-F238E27FC236}">
                <a16:creationId xmlns:a16="http://schemas.microsoft.com/office/drawing/2014/main" id="{026303AF-66CB-220F-7557-30903C8A7E00}"/>
              </a:ext>
            </a:extLst>
          </p:cNvPr>
          <p:cNvSpPr>
            <a:spLocks noGrp="1"/>
          </p:cNvSpPr>
          <p:nvPr>
            <p:ph sz="quarter" idx="20"/>
          </p:nvPr>
        </p:nvSpPr>
        <p:spPr>
          <a:xfrm>
            <a:off x="376238" y="4497389"/>
            <a:ext cx="1082172" cy="468586"/>
          </a:xfrm>
        </p:spPr>
        <p:txBody>
          <a:bodyPr/>
          <a:lstStyle>
            <a:lvl1pPr marL="0" indent="0">
              <a:buNone/>
              <a:defRPr/>
            </a:lvl1pPr>
          </a:lstStyle>
          <a:p>
            <a:pPr lvl="0"/>
            <a:endParaRPr lang="en-US" dirty="0"/>
          </a:p>
        </p:txBody>
      </p:sp>
      <p:sp>
        <p:nvSpPr>
          <p:cNvPr id="4" name="Content Placeholder 2">
            <a:extLst>
              <a:ext uri="{FF2B5EF4-FFF2-40B4-BE49-F238E27FC236}">
                <a16:creationId xmlns:a16="http://schemas.microsoft.com/office/drawing/2014/main" id="{5B386A8E-57BE-33A3-3562-7944B89F8506}"/>
              </a:ext>
            </a:extLst>
          </p:cNvPr>
          <p:cNvSpPr>
            <a:spLocks noGrp="1"/>
          </p:cNvSpPr>
          <p:nvPr>
            <p:ph sz="quarter" idx="21"/>
          </p:nvPr>
        </p:nvSpPr>
        <p:spPr>
          <a:xfrm>
            <a:off x="1572422" y="4548726"/>
            <a:ext cx="1082172" cy="468586"/>
          </a:xfrm>
        </p:spPr>
        <p:txBody>
          <a:bodyPr/>
          <a:lstStyle>
            <a:lvl1pPr marL="0" indent="0">
              <a:buNone/>
              <a:defRPr/>
            </a:lvl1pPr>
          </a:lstStyle>
          <a:p>
            <a:pPr lvl="0"/>
            <a:endParaRPr lang="en-US" dirty="0"/>
          </a:p>
        </p:txBody>
      </p:sp>
      <p:sp>
        <p:nvSpPr>
          <p:cNvPr id="5" name="Content Placeholder 2">
            <a:extLst>
              <a:ext uri="{FF2B5EF4-FFF2-40B4-BE49-F238E27FC236}">
                <a16:creationId xmlns:a16="http://schemas.microsoft.com/office/drawing/2014/main" id="{E54AA1CD-45C2-9A98-B61D-8970D2D65625}"/>
              </a:ext>
            </a:extLst>
          </p:cNvPr>
          <p:cNvSpPr>
            <a:spLocks noGrp="1"/>
          </p:cNvSpPr>
          <p:nvPr>
            <p:ph sz="quarter" idx="22"/>
          </p:nvPr>
        </p:nvSpPr>
        <p:spPr>
          <a:xfrm>
            <a:off x="328677" y="5068066"/>
            <a:ext cx="1082172" cy="468586"/>
          </a:xfr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id="{643B6D60-DDB9-99D2-630D-3FA6AD3F564C}"/>
              </a:ext>
            </a:extLst>
          </p:cNvPr>
          <p:cNvSpPr>
            <a:spLocks noGrp="1"/>
          </p:cNvSpPr>
          <p:nvPr>
            <p:ph sz="quarter" idx="23"/>
          </p:nvPr>
        </p:nvSpPr>
        <p:spPr>
          <a:xfrm>
            <a:off x="1524861" y="5119403"/>
            <a:ext cx="1082172" cy="468586"/>
          </a:xfr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id="{63773D68-B9C1-B4B2-4782-2F441CB6423D}"/>
              </a:ext>
            </a:extLst>
          </p:cNvPr>
          <p:cNvSpPr>
            <a:spLocks noGrp="1"/>
          </p:cNvSpPr>
          <p:nvPr>
            <p:ph sz="quarter" idx="24"/>
          </p:nvPr>
        </p:nvSpPr>
        <p:spPr>
          <a:xfrm>
            <a:off x="262226" y="5643548"/>
            <a:ext cx="1082172" cy="468586"/>
          </a:xfrm>
        </p:spPr>
        <p:txBody>
          <a:bodyPr/>
          <a:lstStyle>
            <a:lvl1pPr marL="0" indent="0">
              <a:buNone/>
              <a:defRPr/>
            </a:lvl1pPr>
          </a:lstStyle>
          <a:p>
            <a:pPr lvl="0"/>
            <a:endParaRPr lang="en-US" dirty="0"/>
          </a:p>
        </p:txBody>
      </p:sp>
      <p:sp>
        <p:nvSpPr>
          <p:cNvPr id="8" name="Content Placeholder 2">
            <a:extLst>
              <a:ext uri="{FF2B5EF4-FFF2-40B4-BE49-F238E27FC236}">
                <a16:creationId xmlns:a16="http://schemas.microsoft.com/office/drawing/2014/main" id="{8504BF65-B7FC-9892-F0A7-5BB9A3AEBEDD}"/>
              </a:ext>
            </a:extLst>
          </p:cNvPr>
          <p:cNvSpPr>
            <a:spLocks noGrp="1"/>
          </p:cNvSpPr>
          <p:nvPr>
            <p:ph sz="quarter" idx="25"/>
          </p:nvPr>
        </p:nvSpPr>
        <p:spPr>
          <a:xfrm>
            <a:off x="1458410" y="5694885"/>
            <a:ext cx="1082172" cy="468586"/>
          </a:xfrm>
        </p:spPr>
        <p:txBody>
          <a:bodyPr/>
          <a:lstStyle>
            <a:lvl1pPr marL="0" indent="0">
              <a:buNone/>
              <a:defRPr/>
            </a:lvl1pPr>
          </a:lstStyle>
          <a:p>
            <a:pPr lvl="0"/>
            <a:endParaRPr lang="en-US" dirty="0"/>
          </a:p>
        </p:txBody>
      </p:sp>
      <p:sp>
        <p:nvSpPr>
          <p:cNvPr id="9" name="Content Placeholder 2">
            <a:extLst>
              <a:ext uri="{FF2B5EF4-FFF2-40B4-BE49-F238E27FC236}">
                <a16:creationId xmlns:a16="http://schemas.microsoft.com/office/drawing/2014/main" id="{AFDE09B0-0FFC-1579-585D-7C1B34157AFE}"/>
              </a:ext>
            </a:extLst>
          </p:cNvPr>
          <p:cNvSpPr>
            <a:spLocks noGrp="1"/>
          </p:cNvSpPr>
          <p:nvPr>
            <p:ph sz="quarter" idx="26"/>
          </p:nvPr>
        </p:nvSpPr>
        <p:spPr>
          <a:xfrm>
            <a:off x="5102544" y="4530849"/>
            <a:ext cx="1082172" cy="468586"/>
          </a:xfr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id="{A5ADE48A-7514-90DD-5417-AAE7C225B72F}"/>
              </a:ext>
            </a:extLst>
          </p:cNvPr>
          <p:cNvSpPr>
            <a:spLocks noGrp="1"/>
          </p:cNvSpPr>
          <p:nvPr>
            <p:ph sz="quarter" idx="27"/>
          </p:nvPr>
        </p:nvSpPr>
        <p:spPr>
          <a:xfrm>
            <a:off x="6298728" y="4582186"/>
            <a:ext cx="1082172" cy="468586"/>
          </a:xfr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id="{D08E4D55-649E-8A3C-C339-1D18A7FB643B}"/>
              </a:ext>
            </a:extLst>
          </p:cNvPr>
          <p:cNvSpPr>
            <a:spLocks noGrp="1"/>
          </p:cNvSpPr>
          <p:nvPr>
            <p:ph sz="quarter" idx="28"/>
          </p:nvPr>
        </p:nvSpPr>
        <p:spPr>
          <a:xfrm>
            <a:off x="5137298" y="5136673"/>
            <a:ext cx="1082172" cy="468586"/>
          </a:xfr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id="{56E80CA2-C242-3466-3C94-6BEA4BD924AD}"/>
              </a:ext>
            </a:extLst>
          </p:cNvPr>
          <p:cNvSpPr>
            <a:spLocks noGrp="1"/>
          </p:cNvSpPr>
          <p:nvPr>
            <p:ph sz="quarter" idx="29"/>
          </p:nvPr>
        </p:nvSpPr>
        <p:spPr>
          <a:xfrm>
            <a:off x="6333482" y="5188010"/>
            <a:ext cx="1082172" cy="468586"/>
          </a:xfr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id="{042D7F9C-D5BF-55D9-64DD-047F7F64BD3C}"/>
              </a:ext>
            </a:extLst>
          </p:cNvPr>
          <p:cNvSpPr>
            <a:spLocks noGrp="1"/>
          </p:cNvSpPr>
          <p:nvPr>
            <p:ph sz="quarter" idx="30"/>
          </p:nvPr>
        </p:nvSpPr>
        <p:spPr>
          <a:xfrm>
            <a:off x="4690283" y="5793211"/>
            <a:ext cx="1082172" cy="468586"/>
          </a:xfrm>
        </p:spPr>
        <p:txBody>
          <a:bodyPr/>
          <a:lstStyle>
            <a:lvl1pPr marL="0" indent="0">
              <a:buNone/>
              <a:defRPr/>
            </a:lvl1pPr>
          </a:lstStyle>
          <a:p>
            <a:pPr lvl="0"/>
            <a:endParaRPr lang="en-US" dirty="0"/>
          </a:p>
        </p:txBody>
      </p:sp>
      <p:sp>
        <p:nvSpPr>
          <p:cNvPr id="14" name="Content Placeholder 2">
            <a:extLst>
              <a:ext uri="{FF2B5EF4-FFF2-40B4-BE49-F238E27FC236}">
                <a16:creationId xmlns:a16="http://schemas.microsoft.com/office/drawing/2014/main" id="{2819D6CB-1DEF-607C-E6CD-1762B5AF9230}"/>
              </a:ext>
            </a:extLst>
          </p:cNvPr>
          <p:cNvSpPr>
            <a:spLocks noGrp="1"/>
          </p:cNvSpPr>
          <p:nvPr>
            <p:ph sz="quarter" idx="31"/>
          </p:nvPr>
        </p:nvSpPr>
        <p:spPr>
          <a:xfrm>
            <a:off x="5886467" y="5844548"/>
            <a:ext cx="1082172" cy="468586"/>
          </a:xfrm>
        </p:spPr>
        <p:txBody>
          <a:bodyPr/>
          <a:lstStyle>
            <a:lvl1pPr marL="0" indent="0">
              <a:buNone/>
              <a:defRPr/>
            </a:lvl1pPr>
          </a:lstStyle>
          <a:p>
            <a:pPr lvl="0"/>
            <a:endParaRPr lang="en-US" dirty="0"/>
          </a:p>
        </p:txBody>
      </p:sp>
      <p:sp>
        <p:nvSpPr>
          <p:cNvPr id="18" name="Content Placeholder 2">
            <a:extLst>
              <a:ext uri="{FF2B5EF4-FFF2-40B4-BE49-F238E27FC236}">
                <a16:creationId xmlns:a16="http://schemas.microsoft.com/office/drawing/2014/main" id="{3848B226-F248-0176-1FEC-37E231196181}"/>
              </a:ext>
            </a:extLst>
          </p:cNvPr>
          <p:cNvSpPr>
            <a:spLocks noGrp="1"/>
          </p:cNvSpPr>
          <p:nvPr>
            <p:ph sz="quarter" idx="32"/>
          </p:nvPr>
        </p:nvSpPr>
        <p:spPr>
          <a:xfrm>
            <a:off x="9733473" y="4731682"/>
            <a:ext cx="1082172" cy="468586"/>
          </a:xfrm>
        </p:spPr>
        <p:txBody>
          <a:bodyPr/>
          <a:lstStyle>
            <a:lvl1pPr marL="0" indent="0">
              <a:buNone/>
              <a:defRPr/>
            </a:lvl1pPr>
          </a:lstStyle>
          <a:p>
            <a:pPr lvl="0"/>
            <a:endParaRPr lang="en-US" dirty="0"/>
          </a:p>
        </p:txBody>
      </p:sp>
      <p:sp>
        <p:nvSpPr>
          <p:cNvPr id="21" name="Content Placeholder 2">
            <a:extLst>
              <a:ext uri="{FF2B5EF4-FFF2-40B4-BE49-F238E27FC236}">
                <a16:creationId xmlns:a16="http://schemas.microsoft.com/office/drawing/2014/main" id="{CE4F645F-3041-F299-7C20-6A19FA78C706}"/>
              </a:ext>
            </a:extLst>
          </p:cNvPr>
          <p:cNvSpPr>
            <a:spLocks noGrp="1"/>
          </p:cNvSpPr>
          <p:nvPr>
            <p:ph sz="quarter" idx="33"/>
          </p:nvPr>
        </p:nvSpPr>
        <p:spPr>
          <a:xfrm>
            <a:off x="10929657" y="4783019"/>
            <a:ext cx="1082172" cy="468586"/>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635131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2/13/2024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8220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2/13/2024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19390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2/13/2024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3858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182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2/13/2024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7870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5218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a:extLst>
              <a:ext uri="{C183D7F6-B498-43B3-948B-1728B52AA6E4}">
                <adec:decorative xmlns:adec="http://schemas.microsoft.com/office/drawing/2017/decorative" val="1"/>
              </a:ext>
            </a:extLst>
          </p:cNvPr>
          <p:cNvSpPr>
            <a:spLocks noGrp="1"/>
          </p:cNvSpPr>
          <p:nvPr>
            <p:ph type="dt" sz="half" idx="10"/>
          </p:nvPr>
        </p:nvSpPr>
        <p:spPr/>
        <p:txBody>
          <a:bodyPr/>
          <a:lstStyle/>
          <a:p>
            <a:fld id="{5DB4ED54-5B5E-4A04-93D3-5772E3CE3818}" type="datetime1">
              <a:rPr lang="en-US" smtClean="0"/>
              <a:t>2/13/2024</a:t>
            </a:fld>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6" name="Content Placeholder 5">
            <a:extLst>
              <a:ext uri="{FF2B5EF4-FFF2-40B4-BE49-F238E27FC236}">
                <a16:creationId xmlns:a16="http://schemas.microsoft.com/office/drawing/2014/main" id="{08F62B55-A559-FBAC-0475-6CA533031B3A}"/>
              </a:ext>
            </a:extLst>
          </p:cNvPr>
          <p:cNvSpPr>
            <a:spLocks noGrp="1"/>
          </p:cNvSpPr>
          <p:nvPr>
            <p:ph sz="quarter" idx="13"/>
          </p:nvPr>
        </p:nvSpPr>
        <p:spPr>
          <a:xfrm>
            <a:off x="1362075" y="2386014"/>
            <a:ext cx="1082951" cy="45657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769650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a:extLst>
              <a:ext uri="{C183D7F6-B498-43B3-948B-1728B52AA6E4}">
                <adec:decorative xmlns:adec="http://schemas.microsoft.com/office/drawing/2017/decorative" val="1"/>
              </a:ext>
            </a:extLst>
          </p:cNvPr>
          <p:cNvSpPr>
            <a:spLocks noGrp="1"/>
          </p:cNvSpPr>
          <p:nvPr>
            <p:ph type="dt" sz="half" idx="10"/>
          </p:nvPr>
        </p:nvSpPr>
        <p:spPr/>
        <p:txBody>
          <a:bodyPr/>
          <a:lstStyle/>
          <a:p>
            <a:fld id="{5DB4ED54-5B5E-4A04-93D3-5772E3CE3818}" type="datetime1">
              <a:rPr lang="en-US" smtClean="0"/>
              <a:t>2/13/2024</a:t>
            </a:fld>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6" name="Content Placeholder 5">
            <a:extLst>
              <a:ext uri="{FF2B5EF4-FFF2-40B4-BE49-F238E27FC236}">
                <a16:creationId xmlns:a16="http://schemas.microsoft.com/office/drawing/2014/main" id="{BDDED18C-2687-A9BC-3C3D-6BCE45EA2993}"/>
              </a:ext>
            </a:extLst>
          </p:cNvPr>
          <p:cNvSpPr>
            <a:spLocks noGrp="1"/>
          </p:cNvSpPr>
          <p:nvPr>
            <p:ph sz="quarter" idx="13"/>
          </p:nvPr>
        </p:nvSpPr>
        <p:spPr>
          <a:xfrm>
            <a:off x="1082675" y="1997075"/>
            <a:ext cx="954847" cy="497647"/>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2421097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0858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2/13/2024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06557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2/13/2024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3138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7" name="Text Placeholder 2"/>
          <p:cNvSpPr>
            <a:spLocks noGrp="1"/>
          </p:cNvSpPr>
          <p:nvPr>
            <p:ph idx="1" hasCustomPrompt="1"/>
          </p:nvPr>
        </p:nvSpPr>
        <p:spPr>
          <a:xfrm>
            <a:off x="691765" y="2172539"/>
            <a:ext cx="10687459" cy="3747511"/>
          </a:xfrm>
          <a:prstGeom prst="rect">
            <a:avLst/>
          </a:prstGeom>
        </p:spPr>
        <p:txBody>
          <a:bodyPr vert="horz" lIns="91440" tIns="45720" rIns="91440" bIns="45720" rtlCol="0">
            <a:norm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sz="2400">
                <a:solidFill>
                  <a:srgbClr val="404041"/>
                </a:solidFill>
                <a:latin typeface="Arial"/>
                <a:cs typeface="Arial"/>
              </a:defRPr>
            </a:lvl1pPr>
            <a:lvl2pPr>
              <a:lnSpc>
                <a:spcPct val="100000"/>
              </a:lnSpc>
              <a:defRPr sz="2133">
                <a:solidFill>
                  <a:srgbClr val="404041"/>
                </a:solidFill>
                <a:latin typeface="Arial"/>
                <a:cs typeface="Arial"/>
              </a:defRPr>
            </a:lvl2pPr>
            <a:lvl3pPr>
              <a:lnSpc>
                <a:spcPct val="100000"/>
              </a:lnSpc>
              <a:defRPr sz="2133">
                <a:solidFill>
                  <a:srgbClr val="404041"/>
                </a:solidFill>
                <a:latin typeface="Arial"/>
                <a:cs typeface="Arial"/>
              </a:defRPr>
            </a:lvl3pPr>
            <a:lvl4pPr>
              <a:lnSpc>
                <a:spcPct val="100000"/>
              </a:lnSpc>
              <a:defRPr sz="2133">
                <a:solidFill>
                  <a:srgbClr val="404041"/>
                </a:solidFill>
                <a:latin typeface="Arial"/>
                <a:cs typeface="Arial"/>
              </a:defRPr>
            </a:lvl4pPr>
            <a:lvl5pPr>
              <a:lnSpc>
                <a:spcPct val="100000"/>
              </a:lnSpc>
              <a:defRPr sz="2133">
                <a:solidFill>
                  <a:srgbClr val="404041"/>
                </a:solidFill>
                <a:latin typeface="Arial"/>
                <a:cs typeface="Arial"/>
              </a:defRPr>
            </a:lvl5pPr>
          </a:lstStyle>
          <a:p>
            <a:pPr lvl="0"/>
            <a:r>
              <a:rPr lang="en-US" dirty="0"/>
              <a:t>Click to edit master subtitle style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678370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482077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3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4" name="Content Placeholder 3">
            <a:extLst>
              <a:ext uri="{FF2B5EF4-FFF2-40B4-BE49-F238E27FC236}">
                <a16:creationId xmlns:a16="http://schemas.microsoft.com/office/drawing/2014/main" id="{E31F9536-D828-A857-3A3C-5437A21B1D3E}"/>
              </a:ext>
            </a:extLst>
          </p:cNvPr>
          <p:cNvSpPr>
            <a:spLocks noGrp="1"/>
          </p:cNvSpPr>
          <p:nvPr>
            <p:ph sz="quarter" idx="11"/>
          </p:nvPr>
        </p:nvSpPr>
        <p:spPr>
          <a:xfrm>
            <a:off x="1260475" y="2540001"/>
            <a:ext cx="913765" cy="579120"/>
          </a:xfrm>
        </p:spPr>
        <p:txBody>
          <a:bodyPr/>
          <a:lstStyle>
            <a:lvl1pPr marL="0" indent="0">
              <a:buNone/>
              <a:defRPr/>
            </a:lvl1pPr>
          </a:lstStyle>
          <a:p>
            <a:pPr lvl="0"/>
            <a:endParaRPr lang="en-US" dirty="0"/>
          </a:p>
        </p:txBody>
      </p:sp>
      <p:sp>
        <p:nvSpPr>
          <p:cNvPr id="6" name="Content Placeholder 3">
            <a:extLst>
              <a:ext uri="{FF2B5EF4-FFF2-40B4-BE49-F238E27FC236}">
                <a16:creationId xmlns:a16="http://schemas.microsoft.com/office/drawing/2014/main" id="{DC05D9BC-2B06-9503-2E7D-7FC379129FBC}"/>
              </a:ext>
            </a:extLst>
          </p:cNvPr>
          <p:cNvSpPr>
            <a:spLocks noGrp="1"/>
          </p:cNvSpPr>
          <p:nvPr>
            <p:ph sz="quarter" idx="12"/>
          </p:nvPr>
        </p:nvSpPr>
        <p:spPr>
          <a:xfrm>
            <a:off x="2408555" y="2540001"/>
            <a:ext cx="913765" cy="57912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25342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4" name="Content Placeholder 3">
            <a:extLst>
              <a:ext uri="{FF2B5EF4-FFF2-40B4-BE49-F238E27FC236}">
                <a16:creationId xmlns:a16="http://schemas.microsoft.com/office/drawing/2014/main" id="{4C079A77-FDB1-B5D0-8CEE-5B71670BA93F}"/>
              </a:ext>
            </a:extLst>
          </p:cNvPr>
          <p:cNvSpPr>
            <a:spLocks noGrp="1"/>
          </p:cNvSpPr>
          <p:nvPr>
            <p:ph sz="quarter" idx="11"/>
          </p:nvPr>
        </p:nvSpPr>
        <p:spPr>
          <a:xfrm>
            <a:off x="506413" y="2860676"/>
            <a:ext cx="1205655" cy="758014"/>
          </a:xfrm>
        </p:spPr>
        <p:txBody>
          <a:bodyPr/>
          <a:lstStyle>
            <a:lvl1pPr marL="0" indent="0">
              <a:buNone/>
              <a:defRPr/>
            </a:lvl1pPr>
          </a:lstStyle>
          <a:p>
            <a:pPr lvl="0"/>
            <a:endParaRPr lang="en-US" dirty="0"/>
          </a:p>
        </p:txBody>
      </p:sp>
      <p:sp>
        <p:nvSpPr>
          <p:cNvPr id="6" name="Content Placeholder 3">
            <a:extLst>
              <a:ext uri="{FF2B5EF4-FFF2-40B4-BE49-F238E27FC236}">
                <a16:creationId xmlns:a16="http://schemas.microsoft.com/office/drawing/2014/main" id="{CC855C86-A7A7-6D17-5F87-A65EB6F94B25}"/>
              </a:ext>
            </a:extLst>
          </p:cNvPr>
          <p:cNvSpPr>
            <a:spLocks noGrp="1"/>
          </p:cNvSpPr>
          <p:nvPr>
            <p:ph sz="quarter" idx="12"/>
          </p:nvPr>
        </p:nvSpPr>
        <p:spPr>
          <a:xfrm>
            <a:off x="2579483" y="2856165"/>
            <a:ext cx="1205655" cy="758014"/>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265367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4" name="Content Placeholder 3">
            <a:extLst>
              <a:ext uri="{FF2B5EF4-FFF2-40B4-BE49-F238E27FC236}">
                <a16:creationId xmlns:a16="http://schemas.microsoft.com/office/drawing/2014/main" id="{891804E2-8107-0F10-7344-474A01A37041}"/>
              </a:ext>
            </a:extLst>
          </p:cNvPr>
          <p:cNvSpPr>
            <a:spLocks noGrp="1"/>
          </p:cNvSpPr>
          <p:nvPr>
            <p:ph sz="quarter" idx="11"/>
          </p:nvPr>
        </p:nvSpPr>
        <p:spPr>
          <a:xfrm>
            <a:off x="847725" y="2501900"/>
            <a:ext cx="1095375" cy="607564"/>
          </a:xfrm>
        </p:spPr>
        <p:txBody>
          <a:bodyPr/>
          <a:lstStyle>
            <a:lvl1pPr marL="0" indent="0">
              <a:buNone/>
              <a:defRPr/>
            </a:lvl1pPr>
          </a:lstStyle>
          <a:p>
            <a:pPr lvl="0"/>
            <a:endParaRPr lang="en-US" dirty="0"/>
          </a:p>
        </p:txBody>
      </p:sp>
      <p:sp>
        <p:nvSpPr>
          <p:cNvPr id="6" name="Content Placeholder 3">
            <a:extLst>
              <a:ext uri="{FF2B5EF4-FFF2-40B4-BE49-F238E27FC236}">
                <a16:creationId xmlns:a16="http://schemas.microsoft.com/office/drawing/2014/main" id="{8CD34177-076D-929B-7B62-8B4D5AD240FA}"/>
              </a:ext>
            </a:extLst>
          </p:cNvPr>
          <p:cNvSpPr>
            <a:spLocks noGrp="1"/>
          </p:cNvSpPr>
          <p:nvPr>
            <p:ph sz="quarter" idx="12"/>
          </p:nvPr>
        </p:nvSpPr>
        <p:spPr>
          <a:xfrm>
            <a:off x="2193925" y="2501900"/>
            <a:ext cx="1095375" cy="607564"/>
          </a:xfrm>
        </p:spPr>
        <p:txBody>
          <a:bodyPr/>
          <a:lstStyle>
            <a:lvl1pPr marL="0" indent="0">
              <a:buNone/>
              <a:defRPr/>
            </a:lvl1pPr>
          </a:lstStyle>
          <a:p>
            <a:pPr lvl="0"/>
            <a:endParaRPr lang="en-US" dirty="0"/>
          </a:p>
        </p:txBody>
      </p:sp>
      <p:sp>
        <p:nvSpPr>
          <p:cNvPr id="8" name="Content Placeholder 3">
            <a:extLst>
              <a:ext uri="{FF2B5EF4-FFF2-40B4-BE49-F238E27FC236}">
                <a16:creationId xmlns:a16="http://schemas.microsoft.com/office/drawing/2014/main" id="{0FF168E9-A46D-5587-E240-7D42CE1F0E39}"/>
              </a:ext>
            </a:extLst>
          </p:cNvPr>
          <p:cNvSpPr>
            <a:spLocks noGrp="1"/>
          </p:cNvSpPr>
          <p:nvPr>
            <p:ph sz="quarter" idx="13"/>
          </p:nvPr>
        </p:nvSpPr>
        <p:spPr>
          <a:xfrm>
            <a:off x="3540125" y="2501900"/>
            <a:ext cx="1095375" cy="607564"/>
          </a:xfr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id="{AD1A8B31-6E14-3488-7FC4-F67184E132DD}"/>
              </a:ext>
            </a:extLst>
          </p:cNvPr>
          <p:cNvSpPr>
            <a:spLocks noGrp="1"/>
          </p:cNvSpPr>
          <p:nvPr>
            <p:ph sz="quarter" idx="14"/>
          </p:nvPr>
        </p:nvSpPr>
        <p:spPr>
          <a:xfrm>
            <a:off x="4886325" y="2501900"/>
            <a:ext cx="1095375" cy="607564"/>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856011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0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4" name="Content Placeholder 3">
            <a:extLst>
              <a:ext uri="{FF2B5EF4-FFF2-40B4-BE49-F238E27FC236}">
                <a16:creationId xmlns:a16="http://schemas.microsoft.com/office/drawing/2014/main" id="{9341D308-70C2-1B68-1E86-3B765A75EF0F}"/>
              </a:ext>
            </a:extLst>
          </p:cNvPr>
          <p:cNvSpPr>
            <a:spLocks noGrp="1"/>
          </p:cNvSpPr>
          <p:nvPr>
            <p:ph sz="quarter" idx="11"/>
          </p:nvPr>
        </p:nvSpPr>
        <p:spPr>
          <a:xfrm>
            <a:off x="977900" y="2717800"/>
            <a:ext cx="1117600" cy="825500"/>
          </a:xfrm>
        </p:spPr>
        <p:txBody>
          <a:bodyPr/>
          <a:lstStyle>
            <a:lvl1pPr marL="0" indent="0">
              <a:buNone/>
              <a:defRPr/>
            </a:lvl1pPr>
          </a:lstStyle>
          <a:p>
            <a:pPr lvl="0"/>
            <a:endParaRPr lang="en-US" dirty="0"/>
          </a:p>
        </p:txBody>
      </p:sp>
      <p:sp>
        <p:nvSpPr>
          <p:cNvPr id="6" name="Content Placeholder 3">
            <a:extLst>
              <a:ext uri="{FF2B5EF4-FFF2-40B4-BE49-F238E27FC236}">
                <a16:creationId xmlns:a16="http://schemas.microsoft.com/office/drawing/2014/main" id="{5BB337D2-BFDA-689B-D0DB-225F6062F717}"/>
              </a:ext>
            </a:extLst>
          </p:cNvPr>
          <p:cNvSpPr>
            <a:spLocks noGrp="1"/>
          </p:cNvSpPr>
          <p:nvPr>
            <p:ph sz="quarter" idx="12"/>
          </p:nvPr>
        </p:nvSpPr>
        <p:spPr>
          <a:xfrm>
            <a:off x="2286000" y="2717800"/>
            <a:ext cx="1117600" cy="8255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654364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9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4" name="Content Placeholder 3">
            <a:extLst>
              <a:ext uri="{FF2B5EF4-FFF2-40B4-BE49-F238E27FC236}">
                <a16:creationId xmlns:a16="http://schemas.microsoft.com/office/drawing/2014/main" id="{E977FDDE-534A-0484-8000-CD395CF6B029}"/>
              </a:ext>
            </a:extLst>
          </p:cNvPr>
          <p:cNvSpPr>
            <a:spLocks noGrp="1"/>
          </p:cNvSpPr>
          <p:nvPr>
            <p:ph sz="quarter" idx="11"/>
          </p:nvPr>
        </p:nvSpPr>
        <p:spPr>
          <a:xfrm>
            <a:off x="1219200" y="2476501"/>
            <a:ext cx="1155700" cy="584200"/>
          </a:xfrm>
        </p:spPr>
        <p:txBody>
          <a:bodyPr/>
          <a:lstStyle>
            <a:lvl1pPr marL="0" indent="0">
              <a:buNone/>
              <a:defRPr/>
            </a:lvl1pPr>
          </a:lstStyle>
          <a:p>
            <a:pPr lvl="0"/>
            <a:endParaRPr lang="en-US" dirty="0"/>
          </a:p>
        </p:txBody>
      </p:sp>
      <p:sp>
        <p:nvSpPr>
          <p:cNvPr id="6" name="Content Placeholder 3">
            <a:extLst>
              <a:ext uri="{FF2B5EF4-FFF2-40B4-BE49-F238E27FC236}">
                <a16:creationId xmlns:a16="http://schemas.microsoft.com/office/drawing/2014/main" id="{8EAA6FA3-1B56-323A-48E8-A4A0D29C6BC4}"/>
              </a:ext>
            </a:extLst>
          </p:cNvPr>
          <p:cNvSpPr>
            <a:spLocks noGrp="1"/>
          </p:cNvSpPr>
          <p:nvPr>
            <p:ph sz="quarter" idx="12"/>
          </p:nvPr>
        </p:nvSpPr>
        <p:spPr>
          <a:xfrm>
            <a:off x="2627996" y="2476501"/>
            <a:ext cx="1155700" cy="5842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013764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4" name="Content Placeholder 3">
            <a:extLst>
              <a:ext uri="{FF2B5EF4-FFF2-40B4-BE49-F238E27FC236}">
                <a16:creationId xmlns:a16="http://schemas.microsoft.com/office/drawing/2014/main" id="{419EEA6E-65B6-1503-3420-630687406E38}"/>
              </a:ext>
            </a:extLst>
          </p:cNvPr>
          <p:cNvSpPr>
            <a:spLocks noGrp="1"/>
          </p:cNvSpPr>
          <p:nvPr>
            <p:ph sz="quarter" idx="11"/>
          </p:nvPr>
        </p:nvSpPr>
        <p:spPr>
          <a:xfrm>
            <a:off x="1130300" y="2603500"/>
            <a:ext cx="1016000" cy="8255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306081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1090981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19000530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10689800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2161964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2242365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4" name="Content Placeholder 3">
            <a:extLst>
              <a:ext uri="{FF2B5EF4-FFF2-40B4-BE49-F238E27FC236}">
                <a16:creationId xmlns:a16="http://schemas.microsoft.com/office/drawing/2014/main" id="{6EC5C32E-BD2B-C8E4-58AA-592C4FBB88A1}"/>
              </a:ext>
            </a:extLst>
          </p:cNvPr>
          <p:cNvSpPr>
            <a:spLocks noGrp="1"/>
          </p:cNvSpPr>
          <p:nvPr>
            <p:ph sz="quarter" idx="11"/>
          </p:nvPr>
        </p:nvSpPr>
        <p:spPr>
          <a:xfrm>
            <a:off x="1557338" y="2654301"/>
            <a:ext cx="1109662" cy="546100"/>
          </a:xfrm>
        </p:spPr>
        <p:txBody>
          <a:bodyPr/>
          <a:lstStyle>
            <a:lvl1pPr marL="0" indent="0">
              <a:buNone/>
              <a:defRPr/>
            </a:lvl1pPr>
          </a:lstStyle>
          <a:p>
            <a:pPr lvl="0"/>
            <a:endParaRPr lang="en-US" dirty="0"/>
          </a:p>
        </p:txBody>
      </p:sp>
      <p:sp>
        <p:nvSpPr>
          <p:cNvPr id="3" name="Content Placeholder 3">
            <a:extLst>
              <a:ext uri="{FF2B5EF4-FFF2-40B4-BE49-F238E27FC236}">
                <a16:creationId xmlns:a16="http://schemas.microsoft.com/office/drawing/2014/main" id="{234C579E-2085-E20E-6E9A-3555BE9FE1B5}"/>
              </a:ext>
            </a:extLst>
          </p:cNvPr>
          <p:cNvSpPr>
            <a:spLocks noGrp="1"/>
          </p:cNvSpPr>
          <p:nvPr>
            <p:ph sz="quarter" idx="12"/>
          </p:nvPr>
        </p:nvSpPr>
        <p:spPr>
          <a:xfrm>
            <a:off x="2912896" y="2654301"/>
            <a:ext cx="1109662" cy="5461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7690573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4" name="Content Placeholder 3">
            <a:extLst>
              <a:ext uri="{FF2B5EF4-FFF2-40B4-BE49-F238E27FC236}">
                <a16:creationId xmlns:a16="http://schemas.microsoft.com/office/drawing/2014/main" id="{5AB610A2-A5A2-78F8-FF1A-97D715F24714}"/>
              </a:ext>
            </a:extLst>
          </p:cNvPr>
          <p:cNvSpPr>
            <a:spLocks noGrp="1"/>
          </p:cNvSpPr>
          <p:nvPr>
            <p:ph sz="quarter" idx="11"/>
          </p:nvPr>
        </p:nvSpPr>
        <p:spPr>
          <a:xfrm>
            <a:off x="1363663" y="2511425"/>
            <a:ext cx="912812" cy="608013"/>
          </a:xfrm>
        </p:spPr>
        <p:txBody>
          <a:bodyPr/>
          <a:lstStyle>
            <a:lvl1pPr marL="0" indent="0">
              <a:buNone/>
              <a:defRPr/>
            </a:lvl1pPr>
          </a:lstStyle>
          <a:p>
            <a:pPr lvl="0"/>
            <a:endParaRPr lang="en-US" dirty="0"/>
          </a:p>
        </p:txBody>
      </p:sp>
      <p:sp>
        <p:nvSpPr>
          <p:cNvPr id="6" name="Content Placeholder 3">
            <a:extLst>
              <a:ext uri="{FF2B5EF4-FFF2-40B4-BE49-F238E27FC236}">
                <a16:creationId xmlns:a16="http://schemas.microsoft.com/office/drawing/2014/main" id="{8BA9EE31-F03B-3995-BA04-EA0D0A15E4A2}"/>
              </a:ext>
            </a:extLst>
          </p:cNvPr>
          <p:cNvSpPr>
            <a:spLocks noGrp="1"/>
          </p:cNvSpPr>
          <p:nvPr>
            <p:ph sz="quarter" idx="12"/>
          </p:nvPr>
        </p:nvSpPr>
        <p:spPr>
          <a:xfrm>
            <a:off x="2428875" y="2511425"/>
            <a:ext cx="912812" cy="608013"/>
          </a:xfrm>
        </p:spPr>
        <p:txBody>
          <a:bodyPr/>
          <a:lstStyle>
            <a:lvl1pPr marL="0" indent="0">
              <a:buNone/>
              <a:defRPr/>
            </a:lvl1pPr>
          </a:lstStyle>
          <a:p>
            <a:pPr lvl="0"/>
            <a:endParaRPr lang="en-US" dirty="0"/>
          </a:p>
        </p:txBody>
      </p:sp>
      <p:sp>
        <p:nvSpPr>
          <p:cNvPr id="8" name="Content Placeholder 3">
            <a:extLst>
              <a:ext uri="{FF2B5EF4-FFF2-40B4-BE49-F238E27FC236}">
                <a16:creationId xmlns:a16="http://schemas.microsoft.com/office/drawing/2014/main" id="{2106F306-411E-9ABD-879B-E89A07A45E6A}"/>
              </a:ext>
            </a:extLst>
          </p:cNvPr>
          <p:cNvSpPr>
            <a:spLocks noGrp="1"/>
          </p:cNvSpPr>
          <p:nvPr>
            <p:ph sz="quarter" idx="13"/>
          </p:nvPr>
        </p:nvSpPr>
        <p:spPr>
          <a:xfrm>
            <a:off x="3494087" y="2511425"/>
            <a:ext cx="912812" cy="608013"/>
          </a:xfr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id="{536F5C5C-22B6-658F-285C-CA82F0E23460}"/>
              </a:ext>
            </a:extLst>
          </p:cNvPr>
          <p:cNvSpPr>
            <a:spLocks noGrp="1"/>
          </p:cNvSpPr>
          <p:nvPr>
            <p:ph sz="quarter" idx="14"/>
          </p:nvPr>
        </p:nvSpPr>
        <p:spPr>
          <a:xfrm>
            <a:off x="4559299" y="2511425"/>
            <a:ext cx="912812" cy="608013"/>
          </a:xfrm>
        </p:spPr>
        <p:txBody>
          <a:bodyPr/>
          <a:lstStyle>
            <a:lvl1pPr marL="0" indent="0">
              <a:buNone/>
              <a:defRPr/>
            </a:lvl1pPr>
          </a:lstStyle>
          <a:p>
            <a:pPr lvl="0"/>
            <a:endParaRPr lang="en-US" dirty="0"/>
          </a:p>
        </p:txBody>
      </p:sp>
      <p:sp>
        <p:nvSpPr>
          <p:cNvPr id="3" name="Content Placeholder 3">
            <a:extLst>
              <a:ext uri="{FF2B5EF4-FFF2-40B4-BE49-F238E27FC236}">
                <a16:creationId xmlns:a16="http://schemas.microsoft.com/office/drawing/2014/main" id="{96555A64-FC99-7C19-5F15-780D495DA0C0}"/>
              </a:ext>
            </a:extLst>
          </p:cNvPr>
          <p:cNvSpPr>
            <a:spLocks noGrp="1"/>
          </p:cNvSpPr>
          <p:nvPr>
            <p:ph sz="quarter" idx="15"/>
          </p:nvPr>
        </p:nvSpPr>
        <p:spPr>
          <a:xfrm>
            <a:off x="5654988" y="2511424"/>
            <a:ext cx="912812" cy="608013"/>
          </a:xfrm>
        </p:spPr>
        <p:txBody>
          <a:bodyPr/>
          <a:lstStyle>
            <a:lvl1pPr marL="0" indent="0">
              <a:buNone/>
              <a:defRPr/>
            </a:lvl1pPr>
          </a:lstStyle>
          <a:p>
            <a:pPr lvl="0"/>
            <a:endParaRPr lang="en-US" dirty="0"/>
          </a:p>
        </p:txBody>
      </p:sp>
      <p:sp>
        <p:nvSpPr>
          <p:cNvPr id="7" name="Content Placeholder 3">
            <a:extLst>
              <a:ext uri="{FF2B5EF4-FFF2-40B4-BE49-F238E27FC236}">
                <a16:creationId xmlns:a16="http://schemas.microsoft.com/office/drawing/2014/main" id="{4BC23296-43E4-5480-1C67-531ED912D11F}"/>
              </a:ext>
            </a:extLst>
          </p:cNvPr>
          <p:cNvSpPr>
            <a:spLocks noGrp="1"/>
          </p:cNvSpPr>
          <p:nvPr>
            <p:ph sz="quarter" idx="16"/>
          </p:nvPr>
        </p:nvSpPr>
        <p:spPr>
          <a:xfrm>
            <a:off x="6719891" y="2511424"/>
            <a:ext cx="912812" cy="608013"/>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2355928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4" name="Content Placeholder 3">
            <a:extLst>
              <a:ext uri="{FF2B5EF4-FFF2-40B4-BE49-F238E27FC236}">
                <a16:creationId xmlns:a16="http://schemas.microsoft.com/office/drawing/2014/main" id="{ED3C395D-B29B-E366-D9D5-47BAA5440E61}"/>
              </a:ext>
            </a:extLst>
          </p:cNvPr>
          <p:cNvSpPr>
            <a:spLocks noGrp="1"/>
          </p:cNvSpPr>
          <p:nvPr>
            <p:ph sz="quarter" idx="11"/>
          </p:nvPr>
        </p:nvSpPr>
        <p:spPr>
          <a:xfrm>
            <a:off x="847725" y="2430463"/>
            <a:ext cx="912813" cy="535761"/>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0036109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26961467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17506145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18998684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16661411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4131122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15604074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4" name="Content Placeholder 3">
            <a:extLst>
              <a:ext uri="{FF2B5EF4-FFF2-40B4-BE49-F238E27FC236}">
                <a16:creationId xmlns:a16="http://schemas.microsoft.com/office/drawing/2014/main" id="{85B8BF3F-ED2D-ADAF-869B-E4169CAA9951}"/>
              </a:ext>
            </a:extLst>
          </p:cNvPr>
          <p:cNvSpPr>
            <a:spLocks noGrp="1"/>
          </p:cNvSpPr>
          <p:nvPr>
            <p:ph sz="quarter" idx="11"/>
          </p:nvPr>
        </p:nvSpPr>
        <p:spPr>
          <a:xfrm>
            <a:off x="1271587" y="2586038"/>
            <a:ext cx="1009157" cy="56706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61751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4" name="Content Placeholder 3">
            <a:extLst>
              <a:ext uri="{FF2B5EF4-FFF2-40B4-BE49-F238E27FC236}">
                <a16:creationId xmlns:a16="http://schemas.microsoft.com/office/drawing/2014/main" id="{10F70101-C91B-A88A-8536-315893EBBFC0}"/>
              </a:ext>
            </a:extLst>
          </p:cNvPr>
          <p:cNvSpPr>
            <a:spLocks noGrp="1"/>
          </p:cNvSpPr>
          <p:nvPr>
            <p:ph sz="quarter" idx="11"/>
          </p:nvPr>
        </p:nvSpPr>
        <p:spPr>
          <a:xfrm>
            <a:off x="706437" y="2554288"/>
            <a:ext cx="912775" cy="60756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605762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4" name="Content Placeholder 3">
            <a:extLst>
              <a:ext uri="{FF2B5EF4-FFF2-40B4-BE49-F238E27FC236}">
                <a16:creationId xmlns:a16="http://schemas.microsoft.com/office/drawing/2014/main" id="{2EEF4B1F-CEAA-DAC6-8A89-39648E3591C0}"/>
              </a:ext>
            </a:extLst>
          </p:cNvPr>
          <p:cNvSpPr>
            <a:spLocks noGrp="1"/>
          </p:cNvSpPr>
          <p:nvPr>
            <p:ph sz="quarter" idx="11"/>
          </p:nvPr>
        </p:nvSpPr>
        <p:spPr>
          <a:xfrm>
            <a:off x="706438" y="2397125"/>
            <a:ext cx="851430" cy="6064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571851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a:extLst>
              <a:ext uri="{C183D7F6-B498-43B3-948B-1728B52AA6E4}">
                <adec:decorative xmlns:adec="http://schemas.microsoft.com/office/drawing/2017/decorative" val="1"/>
              </a:ext>
            </a:extLst>
          </p:cNvPr>
          <p:cNvSpPr>
            <a:spLocks noGrp="1"/>
          </p:cNvSpPr>
          <p:nvPr>
            <p:ph type="dt" sz="half" idx="10"/>
          </p:nvPr>
        </p:nvSpPr>
        <p:spPr/>
        <p:txBody>
          <a:bodyPr/>
          <a:lstStyle/>
          <a:p>
            <a:fld id="{5DB4ED54-5B5E-4A04-93D3-5772E3CE3818}" type="datetime1">
              <a:rPr lang="en-US" smtClean="0"/>
              <a:t>2/13/2024</a:t>
            </a:fld>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6" name="Content Placeholder 5">
            <a:extLst>
              <a:ext uri="{FF2B5EF4-FFF2-40B4-BE49-F238E27FC236}">
                <a16:creationId xmlns:a16="http://schemas.microsoft.com/office/drawing/2014/main" id="{00285423-251C-2774-BB1D-96E31EB64BBF}"/>
              </a:ext>
            </a:extLst>
          </p:cNvPr>
          <p:cNvSpPr>
            <a:spLocks noGrp="1"/>
          </p:cNvSpPr>
          <p:nvPr>
            <p:ph sz="quarter" idx="13"/>
          </p:nvPr>
        </p:nvSpPr>
        <p:spPr>
          <a:xfrm>
            <a:off x="576263" y="1920875"/>
            <a:ext cx="1176337" cy="456565"/>
          </a:xfrm>
        </p:spPr>
        <p:txBody>
          <a:bodyPr/>
          <a:lstStyle>
            <a:lvl1pPr marL="0" indent="0">
              <a:buNone/>
              <a:defRPr/>
            </a:lvl1pPr>
          </a:lstStyle>
          <a:p>
            <a:pPr lvl="0"/>
            <a:endParaRPr lang="en-US" dirty="0"/>
          </a:p>
        </p:txBody>
      </p:sp>
      <p:sp>
        <p:nvSpPr>
          <p:cNvPr id="7" name="Content Placeholder 5">
            <a:extLst>
              <a:ext uri="{FF2B5EF4-FFF2-40B4-BE49-F238E27FC236}">
                <a16:creationId xmlns:a16="http://schemas.microsoft.com/office/drawing/2014/main" id="{F12D69D2-4C44-3BF7-2A5C-440BD09CA4F2}"/>
              </a:ext>
            </a:extLst>
          </p:cNvPr>
          <p:cNvSpPr>
            <a:spLocks noGrp="1"/>
          </p:cNvSpPr>
          <p:nvPr>
            <p:ph sz="quarter" idx="14"/>
          </p:nvPr>
        </p:nvSpPr>
        <p:spPr>
          <a:xfrm>
            <a:off x="1978343" y="1920875"/>
            <a:ext cx="1176337" cy="456565"/>
          </a:xfrm>
        </p:spPr>
        <p:txBody>
          <a:bodyPr/>
          <a:lstStyle>
            <a:lvl1pPr marL="0" indent="0">
              <a:buNone/>
              <a:defRPr/>
            </a:lvl1pPr>
          </a:lstStyle>
          <a:p>
            <a:pPr lvl="0"/>
            <a:endParaRPr lang="en-US" dirty="0"/>
          </a:p>
        </p:txBody>
      </p:sp>
      <p:sp>
        <p:nvSpPr>
          <p:cNvPr id="9" name="Content Placeholder 5">
            <a:extLst>
              <a:ext uri="{FF2B5EF4-FFF2-40B4-BE49-F238E27FC236}">
                <a16:creationId xmlns:a16="http://schemas.microsoft.com/office/drawing/2014/main" id="{7E38B59B-AE5F-B375-5230-940A3DF48427}"/>
              </a:ext>
            </a:extLst>
          </p:cNvPr>
          <p:cNvSpPr>
            <a:spLocks noGrp="1"/>
          </p:cNvSpPr>
          <p:nvPr>
            <p:ph sz="quarter" idx="15"/>
          </p:nvPr>
        </p:nvSpPr>
        <p:spPr>
          <a:xfrm>
            <a:off x="576263" y="2580325"/>
            <a:ext cx="1176337" cy="456565"/>
          </a:xfrm>
        </p:spPr>
        <p:txBody>
          <a:bodyPr/>
          <a:lstStyle>
            <a:lvl1pPr marL="0" indent="0">
              <a:buNone/>
              <a:defRPr/>
            </a:lvl1pPr>
          </a:lstStyle>
          <a:p>
            <a:pPr lvl="0"/>
            <a:endParaRPr lang="en-US" dirty="0"/>
          </a:p>
        </p:txBody>
      </p:sp>
      <p:sp>
        <p:nvSpPr>
          <p:cNvPr id="10" name="Content Placeholder 5">
            <a:extLst>
              <a:ext uri="{FF2B5EF4-FFF2-40B4-BE49-F238E27FC236}">
                <a16:creationId xmlns:a16="http://schemas.microsoft.com/office/drawing/2014/main" id="{8DADB84E-3CD8-90F3-6CE0-4E99E10FAEAD}"/>
              </a:ext>
            </a:extLst>
          </p:cNvPr>
          <p:cNvSpPr>
            <a:spLocks noGrp="1"/>
          </p:cNvSpPr>
          <p:nvPr>
            <p:ph sz="quarter" idx="16"/>
          </p:nvPr>
        </p:nvSpPr>
        <p:spPr>
          <a:xfrm>
            <a:off x="1978343" y="2580325"/>
            <a:ext cx="1176337" cy="456565"/>
          </a:xfrm>
        </p:spPr>
        <p:txBody>
          <a:bodyPr/>
          <a:lstStyle>
            <a:lvl1pPr marL="0" indent="0">
              <a:buNone/>
              <a:defRPr/>
            </a:lvl1pPr>
          </a:lstStyle>
          <a:p>
            <a:pPr lvl="0"/>
            <a:endParaRPr lang="en-US" dirty="0"/>
          </a:p>
        </p:txBody>
      </p:sp>
      <p:sp>
        <p:nvSpPr>
          <p:cNvPr id="11" name="Content Placeholder 5">
            <a:extLst>
              <a:ext uri="{FF2B5EF4-FFF2-40B4-BE49-F238E27FC236}">
                <a16:creationId xmlns:a16="http://schemas.microsoft.com/office/drawing/2014/main" id="{2FD3269D-5EEA-AEBE-54E5-BEEC6786F35B}"/>
              </a:ext>
            </a:extLst>
          </p:cNvPr>
          <p:cNvSpPr>
            <a:spLocks noGrp="1"/>
          </p:cNvSpPr>
          <p:nvPr>
            <p:ph sz="quarter" idx="17"/>
          </p:nvPr>
        </p:nvSpPr>
        <p:spPr>
          <a:xfrm>
            <a:off x="575894" y="3305500"/>
            <a:ext cx="1176337" cy="456565"/>
          </a:xfrm>
        </p:spPr>
        <p:txBody>
          <a:bodyPr/>
          <a:lstStyle>
            <a:lvl1pPr marL="0" indent="0">
              <a:buNone/>
              <a:defRPr/>
            </a:lvl1pPr>
          </a:lstStyle>
          <a:p>
            <a:pPr lvl="0"/>
            <a:endParaRPr lang="en-US" dirty="0"/>
          </a:p>
        </p:txBody>
      </p:sp>
      <p:sp>
        <p:nvSpPr>
          <p:cNvPr id="12" name="Content Placeholder 5">
            <a:extLst>
              <a:ext uri="{FF2B5EF4-FFF2-40B4-BE49-F238E27FC236}">
                <a16:creationId xmlns:a16="http://schemas.microsoft.com/office/drawing/2014/main" id="{9EB10A55-B46E-9F9B-307D-F290215076AC}"/>
              </a:ext>
            </a:extLst>
          </p:cNvPr>
          <p:cNvSpPr>
            <a:spLocks noGrp="1"/>
          </p:cNvSpPr>
          <p:nvPr>
            <p:ph sz="quarter" idx="18"/>
          </p:nvPr>
        </p:nvSpPr>
        <p:spPr>
          <a:xfrm>
            <a:off x="1977974" y="3305500"/>
            <a:ext cx="1176337" cy="456565"/>
          </a:xfrm>
        </p:spPr>
        <p:txBody>
          <a:bodyPr/>
          <a:lstStyle>
            <a:lvl1pPr marL="0" indent="0">
              <a:buNone/>
              <a:defRPr/>
            </a:lvl1pPr>
          </a:lstStyle>
          <a:p>
            <a:pPr lvl="0"/>
            <a:endParaRPr lang="en-US" dirty="0"/>
          </a:p>
        </p:txBody>
      </p:sp>
      <p:sp>
        <p:nvSpPr>
          <p:cNvPr id="13" name="Content Placeholder 5">
            <a:extLst>
              <a:ext uri="{FF2B5EF4-FFF2-40B4-BE49-F238E27FC236}">
                <a16:creationId xmlns:a16="http://schemas.microsoft.com/office/drawing/2014/main" id="{5E3179A3-D7AB-9F83-CC3F-313BED8005B9}"/>
              </a:ext>
            </a:extLst>
          </p:cNvPr>
          <p:cNvSpPr>
            <a:spLocks noGrp="1"/>
          </p:cNvSpPr>
          <p:nvPr>
            <p:ph sz="quarter" idx="19"/>
          </p:nvPr>
        </p:nvSpPr>
        <p:spPr>
          <a:xfrm>
            <a:off x="3517583" y="2044375"/>
            <a:ext cx="1176337" cy="456565"/>
          </a:xfrm>
        </p:spPr>
        <p:txBody>
          <a:bodyPr/>
          <a:lstStyle>
            <a:lvl1pPr marL="0" indent="0">
              <a:buNone/>
              <a:defRPr/>
            </a:lvl1pPr>
          </a:lstStyle>
          <a:p>
            <a:pPr lvl="0"/>
            <a:endParaRPr lang="en-US" dirty="0"/>
          </a:p>
        </p:txBody>
      </p:sp>
      <p:sp>
        <p:nvSpPr>
          <p:cNvPr id="14" name="Content Placeholder 5">
            <a:extLst>
              <a:ext uri="{FF2B5EF4-FFF2-40B4-BE49-F238E27FC236}">
                <a16:creationId xmlns:a16="http://schemas.microsoft.com/office/drawing/2014/main" id="{F06B0A7F-DB17-B4C3-BEB8-7F6D96119572}"/>
              </a:ext>
            </a:extLst>
          </p:cNvPr>
          <p:cNvSpPr>
            <a:spLocks noGrp="1"/>
          </p:cNvSpPr>
          <p:nvPr>
            <p:ph sz="quarter" idx="20"/>
          </p:nvPr>
        </p:nvSpPr>
        <p:spPr>
          <a:xfrm>
            <a:off x="4919663" y="2044375"/>
            <a:ext cx="1176337" cy="456565"/>
          </a:xfrm>
        </p:spPr>
        <p:txBody>
          <a:bodyPr/>
          <a:lstStyle>
            <a:lvl1pPr marL="0" indent="0">
              <a:buNone/>
              <a:defRPr/>
            </a:lvl1pPr>
          </a:lstStyle>
          <a:p>
            <a:pPr lvl="0"/>
            <a:endParaRPr lang="en-US" dirty="0"/>
          </a:p>
        </p:txBody>
      </p:sp>
      <p:sp>
        <p:nvSpPr>
          <p:cNvPr id="15" name="Content Placeholder 5">
            <a:extLst>
              <a:ext uri="{FF2B5EF4-FFF2-40B4-BE49-F238E27FC236}">
                <a16:creationId xmlns:a16="http://schemas.microsoft.com/office/drawing/2014/main" id="{2087D14D-BC95-6AC5-B16D-BC054E34E7C2}"/>
              </a:ext>
            </a:extLst>
          </p:cNvPr>
          <p:cNvSpPr>
            <a:spLocks noGrp="1"/>
          </p:cNvSpPr>
          <p:nvPr>
            <p:ph sz="quarter" idx="21"/>
          </p:nvPr>
        </p:nvSpPr>
        <p:spPr>
          <a:xfrm>
            <a:off x="3517583" y="2703825"/>
            <a:ext cx="1176337" cy="456565"/>
          </a:xfrm>
        </p:spPr>
        <p:txBody>
          <a:bodyPr/>
          <a:lstStyle>
            <a:lvl1pPr marL="0" indent="0">
              <a:buNone/>
              <a:defRPr/>
            </a:lvl1pPr>
          </a:lstStyle>
          <a:p>
            <a:pPr lvl="0"/>
            <a:endParaRPr lang="en-US" dirty="0"/>
          </a:p>
        </p:txBody>
      </p:sp>
      <p:sp>
        <p:nvSpPr>
          <p:cNvPr id="16" name="Content Placeholder 5">
            <a:extLst>
              <a:ext uri="{FF2B5EF4-FFF2-40B4-BE49-F238E27FC236}">
                <a16:creationId xmlns:a16="http://schemas.microsoft.com/office/drawing/2014/main" id="{451B324F-84F6-6B27-0026-D2C57204BA58}"/>
              </a:ext>
            </a:extLst>
          </p:cNvPr>
          <p:cNvSpPr>
            <a:spLocks noGrp="1"/>
          </p:cNvSpPr>
          <p:nvPr>
            <p:ph sz="quarter" idx="22"/>
          </p:nvPr>
        </p:nvSpPr>
        <p:spPr>
          <a:xfrm>
            <a:off x="4919663" y="2703825"/>
            <a:ext cx="1176337" cy="456565"/>
          </a:xfrm>
        </p:spPr>
        <p:txBody>
          <a:bodyPr/>
          <a:lstStyle>
            <a:lvl1pPr marL="0" indent="0">
              <a:buNone/>
              <a:defRPr/>
            </a:lvl1pPr>
          </a:lstStyle>
          <a:p>
            <a:pPr lvl="0"/>
            <a:endParaRPr lang="en-US" dirty="0"/>
          </a:p>
        </p:txBody>
      </p:sp>
      <p:sp>
        <p:nvSpPr>
          <p:cNvPr id="17" name="Content Placeholder 5">
            <a:extLst>
              <a:ext uri="{FF2B5EF4-FFF2-40B4-BE49-F238E27FC236}">
                <a16:creationId xmlns:a16="http://schemas.microsoft.com/office/drawing/2014/main" id="{2C0A75EA-B7D8-7C9A-5B77-D8198D0D0F69}"/>
              </a:ext>
            </a:extLst>
          </p:cNvPr>
          <p:cNvSpPr>
            <a:spLocks noGrp="1"/>
          </p:cNvSpPr>
          <p:nvPr>
            <p:ph sz="quarter" idx="23"/>
          </p:nvPr>
        </p:nvSpPr>
        <p:spPr>
          <a:xfrm>
            <a:off x="3517214" y="3429000"/>
            <a:ext cx="1176337" cy="456565"/>
          </a:xfrm>
        </p:spPr>
        <p:txBody>
          <a:bodyPr/>
          <a:lstStyle>
            <a:lvl1pPr marL="0" indent="0">
              <a:buNone/>
              <a:defRPr/>
            </a:lvl1pPr>
          </a:lstStyle>
          <a:p>
            <a:pPr lvl="0"/>
            <a:endParaRPr lang="en-US" dirty="0"/>
          </a:p>
        </p:txBody>
      </p:sp>
      <p:sp>
        <p:nvSpPr>
          <p:cNvPr id="18" name="Content Placeholder 5">
            <a:extLst>
              <a:ext uri="{FF2B5EF4-FFF2-40B4-BE49-F238E27FC236}">
                <a16:creationId xmlns:a16="http://schemas.microsoft.com/office/drawing/2014/main" id="{04D2E5E8-A0BE-3B75-73FD-8C285C0AE380}"/>
              </a:ext>
            </a:extLst>
          </p:cNvPr>
          <p:cNvSpPr>
            <a:spLocks noGrp="1"/>
          </p:cNvSpPr>
          <p:nvPr>
            <p:ph sz="quarter" idx="24"/>
          </p:nvPr>
        </p:nvSpPr>
        <p:spPr>
          <a:xfrm>
            <a:off x="4919294" y="3429000"/>
            <a:ext cx="1176337" cy="456565"/>
          </a:xfrm>
        </p:spPr>
        <p:txBody>
          <a:bodyPr/>
          <a:lstStyle>
            <a:lvl1pPr marL="0" indent="0">
              <a:buNone/>
              <a:defRPr/>
            </a:lvl1pPr>
          </a:lstStyle>
          <a:p>
            <a:pPr lvl="0"/>
            <a:endParaRPr lang="en-US" dirty="0"/>
          </a:p>
        </p:txBody>
      </p:sp>
      <p:sp>
        <p:nvSpPr>
          <p:cNvPr id="19" name="Content Placeholder 5">
            <a:extLst>
              <a:ext uri="{FF2B5EF4-FFF2-40B4-BE49-F238E27FC236}">
                <a16:creationId xmlns:a16="http://schemas.microsoft.com/office/drawing/2014/main" id="{AFAE251C-E625-878F-3F91-57BA7E276410}"/>
              </a:ext>
            </a:extLst>
          </p:cNvPr>
          <p:cNvSpPr>
            <a:spLocks noGrp="1"/>
          </p:cNvSpPr>
          <p:nvPr>
            <p:ph sz="quarter" idx="25"/>
          </p:nvPr>
        </p:nvSpPr>
        <p:spPr>
          <a:xfrm>
            <a:off x="6748463" y="1967982"/>
            <a:ext cx="1176337" cy="456565"/>
          </a:xfrm>
        </p:spPr>
        <p:txBody>
          <a:bodyPr/>
          <a:lstStyle>
            <a:lvl1pPr marL="0" indent="0">
              <a:buNone/>
              <a:defRPr/>
            </a:lvl1pPr>
          </a:lstStyle>
          <a:p>
            <a:pPr lvl="0"/>
            <a:endParaRPr lang="en-US" dirty="0"/>
          </a:p>
        </p:txBody>
      </p:sp>
      <p:sp>
        <p:nvSpPr>
          <p:cNvPr id="20" name="Content Placeholder 5">
            <a:extLst>
              <a:ext uri="{FF2B5EF4-FFF2-40B4-BE49-F238E27FC236}">
                <a16:creationId xmlns:a16="http://schemas.microsoft.com/office/drawing/2014/main" id="{67DC6EA8-1138-AA53-CE84-856D86B1A910}"/>
              </a:ext>
            </a:extLst>
          </p:cNvPr>
          <p:cNvSpPr>
            <a:spLocks noGrp="1"/>
          </p:cNvSpPr>
          <p:nvPr>
            <p:ph sz="quarter" idx="26"/>
          </p:nvPr>
        </p:nvSpPr>
        <p:spPr>
          <a:xfrm>
            <a:off x="8150543" y="1967982"/>
            <a:ext cx="1176337" cy="456565"/>
          </a:xfrm>
        </p:spPr>
        <p:txBody>
          <a:bodyPr/>
          <a:lstStyle>
            <a:lvl1pPr marL="0" indent="0">
              <a:buNone/>
              <a:defRPr/>
            </a:lvl1pPr>
          </a:lstStyle>
          <a:p>
            <a:pPr lvl="0"/>
            <a:endParaRPr lang="en-US" dirty="0"/>
          </a:p>
        </p:txBody>
      </p:sp>
      <p:sp>
        <p:nvSpPr>
          <p:cNvPr id="21" name="Content Placeholder 5">
            <a:extLst>
              <a:ext uri="{FF2B5EF4-FFF2-40B4-BE49-F238E27FC236}">
                <a16:creationId xmlns:a16="http://schemas.microsoft.com/office/drawing/2014/main" id="{0189CC3A-31F3-0B52-7743-649DCFE4C3F0}"/>
              </a:ext>
            </a:extLst>
          </p:cNvPr>
          <p:cNvSpPr>
            <a:spLocks noGrp="1"/>
          </p:cNvSpPr>
          <p:nvPr>
            <p:ph sz="quarter" idx="27"/>
          </p:nvPr>
        </p:nvSpPr>
        <p:spPr>
          <a:xfrm>
            <a:off x="6748463" y="2627432"/>
            <a:ext cx="1176337" cy="456565"/>
          </a:xfrm>
        </p:spPr>
        <p:txBody>
          <a:bodyPr/>
          <a:lstStyle>
            <a:lvl1pPr marL="0" indent="0">
              <a:buNone/>
              <a:defRPr/>
            </a:lvl1pPr>
          </a:lstStyle>
          <a:p>
            <a:pPr lvl="0"/>
            <a:endParaRPr lang="en-US" dirty="0"/>
          </a:p>
        </p:txBody>
      </p:sp>
      <p:sp>
        <p:nvSpPr>
          <p:cNvPr id="22" name="Content Placeholder 5">
            <a:extLst>
              <a:ext uri="{FF2B5EF4-FFF2-40B4-BE49-F238E27FC236}">
                <a16:creationId xmlns:a16="http://schemas.microsoft.com/office/drawing/2014/main" id="{46C66031-EF0F-462A-E4FD-FC3B79B8C6C0}"/>
              </a:ext>
            </a:extLst>
          </p:cNvPr>
          <p:cNvSpPr>
            <a:spLocks noGrp="1"/>
          </p:cNvSpPr>
          <p:nvPr>
            <p:ph sz="quarter" idx="28"/>
          </p:nvPr>
        </p:nvSpPr>
        <p:spPr>
          <a:xfrm>
            <a:off x="8150543" y="2627432"/>
            <a:ext cx="1176337" cy="456565"/>
          </a:xfrm>
        </p:spPr>
        <p:txBody>
          <a:bodyPr/>
          <a:lstStyle>
            <a:lvl1pPr marL="0" indent="0">
              <a:buNone/>
              <a:defRPr/>
            </a:lvl1pPr>
          </a:lstStyle>
          <a:p>
            <a:pPr lvl="0"/>
            <a:endParaRPr lang="en-US" dirty="0"/>
          </a:p>
        </p:txBody>
      </p:sp>
      <p:sp>
        <p:nvSpPr>
          <p:cNvPr id="23" name="Content Placeholder 5">
            <a:extLst>
              <a:ext uri="{FF2B5EF4-FFF2-40B4-BE49-F238E27FC236}">
                <a16:creationId xmlns:a16="http://schemas.microsoft.com/office/drawing/2014/main" id="{DF0B56DC-6E12-A94D-FF1C-5443D197725F}"/>
              </a:ext>
            </a:extLst>
          </p:cNvPr>
          <p:cNvSpPr>
            <a:spLocks noGrp="1"/>
          </p:cNvSpPr>
          <p:nvPr>
            <p:ph sz="quarter" idx="29"/>
          </p:nvPr>
        </p:nvSpPr>
        <p:spPr>
          <a:xfrm>
            <a:off x="6748094" y="3352607"/>
            <a:ext cx="1176337" cy="456565"/>
          </a:xfrm>
        </p:spPr>
        <p:txBody>
          <a:bodyPr/>
          <a:lstStyle>
            <a:lvl1pPr marL="0" indent="0">
              <a:buNone/>
              <a:defRPr/>
            </a:lvl1pPr>
          </a:lstStyle>
          <a:p>
            <a:pPr lvl="0"/>
            <a:endParaRPr lang="en-US" dirty="0"/>
          </a:p>
        </p:txBody>
      </p:sp>
      <p:sp>
        <p:nvSpPr>
          <p:cNvPr id="24" name="Content Placeholder 5">
            <a:extLst>
              <a:ext uri="{FF2B5EF4-FFF2-40B4-BE49-F238E27FC236}">
                <a16:creationId xmlns:a16="http://schemas.microsoft.com/office/drawing/2014/main" id="{E1161DA1-5B56-5F9A-6637-F1465E5101E2}"/>
              </a:ext>
            </a:extLst>
          </p:cNvPr>
          <p:cNvSpPr>
            <a:spLocks noGrp="1"/>
          </p:cNvSpPr>
          <p:nvPr>
            <p:ph sz="quarter" idx="30"/>
          </p:nvPr>
        </p:nvSpPr>
        <p:spPr>
          <a:xfrm>
            <a:off x="8150174" y="3352607"/>
            <a:ext cx="1176337" cy="456565"/>
          </a:xfrm>
        </p:spPr>
        <p:txBody>
          <a:bodyPr/>
          <a:lstStyle>
            <a:lvl1pPr marL="0" indent="0">
              <a:buNone/>
              <a:defRPr/>
            </a:lvl1pPr>
          </a:lstStyle>
          <a:p>
            <a:pPr lvl="0"/>
            <a:endParaRPr lang="en-US" dirty="0"/>
          </a:p>
        </p:txBody>
      </p:sp>
      <p:sp>
        <p:nvSpPr>
          <p:cNvPr id="25" name="Content Placeholder 5">
            <a:extLst>
              <a:ext uri="{FF2B5EF4-FFF2-40B4-BE49-F238E27FC236}">
                <a16:creationId xmlns:a16="http://schemas.microsoft.com/office/drawing/2014/main" id="{B918982C-9AE9-4B8F-92CA-32092653E4FF}"/>
              </a:ext>
            </a:extLst>
          </p:cNvPr>
          <p:cNvSpPr>
            <a:spLocks noGrp="1"/>
          </p:cNvSpPr>
          <p:nvPr>
            <p:ph sz="quarter" idx="31"/>
          </p:nvPr>
        </p:nvSpPr>
        <p:spPr>
          <a:xfrm>
            <a:off x="9689783" y="2044375"/>
            <a:ext cx="1176337" cy="456565"/>
          </a:xfrm>
        </p:spPr>
        <p:txBody>
          <a:bodyPr/>
          <a:lstStyle>
            <a:lvl1pPr marL="0" indent="0">
              <a:buNone/>
              <a:defRPr/>
            </a:lvl1pPr>
          </a:lstStyle>
          <a:p>
            <a:pPr lvl="0"/>
            <a:endParaRPr lang="en-US" dirty="0"/>
          </a:p>
        </p:txBody>
      </p:sp>
      <p:sp>
        <p:nvSpPr>
          <p:cNvPr id="26" name="Content Placeholder 5">
            <a:extLst>
              <a:ext uri="{FF2B5EF4-FFF2-40B4-BE49-F238E27FC236}">
                <a16:creationId xmlns:a16="http://schemas.microsoft.com/office/drawing/2014/main" id="{9E4C97AF-ACCA-4203-2953-6CB547149D38}"/>
              </a:ext>
            </a:extLst>
          </p:cNvPr>
          <p:cNvSpPr>
            <a:spLocks noGrp="1"/>
          </p:cNvSpPr>
          <p:nvPr>
            <p:ph sz="quarter" idx="32"/>
          </p:nvPr>
        </p:nvSpPr>
        <p:spPr>
          <a:xfrm>
            <a:off x="9689783" y="2703825"/>
            <a:ext cx="1176337" cy="456565"/>
          </a:xfrm>
        </p:spPr>
        <p:txBody>
          <a:bodyPr/>
          <a:lstStyle>
            <a:lvl1pPr marL="0" indent="0">
              <a:buNone/>
              <a:defRPr/>
            </a:lvl1pPr>
          </a:lstStyle>
          <a:p>
            <a:pPr lvl="0"/>
            <a:endParaRPr lang="en-US" dirty="0"/>
          </a:p>
        </p:txBody>
      </p:sp>
      <p:sp>
        <p:nvSpPr>
          <p:cNvPr id="27" name="Content Placeholder 5">
            <a:extLst>
              <a:ext uri="{FF2B5EF4-FFF2-40B4-BE49-F238E27FC236}">
                <a16:creationId xmlns:a16="http://schemas.microsoft.com/office/drawing/2014/main" id="{BE213A6A-0D00-6F8A-D56A-7F378A3E375B}"/>
              </a:ext>
            </a:extLst>
          </p:cNvPr>
          <p:cNvSpPr>
            <a:spLocks noGrp="1"/>
          </p:cNvSpPr>
          <p:nvPr>
            <p:ph sz="quarter" idx="33"/>
          </p:nvPr>
        </p:nvSpPr>
        <p:spPr>
          <a:xfrm>
            <a:off x="9689414" y="3429000"/>
            <a:ext cx="1176337" cy="456565"/>
          </a:xfrm>
        </p:spPr>
        <p:txBody>
          <a:bodyPr/>
          <a:lstStyle>
            <a:lvl1pPr marL="0" indent="0">
              <a:buNone/>
              <a:defRPr/>
            </a:lvl1pPr>
          </a:lstStyle>
          <a:p>
            <a:pPr lvl="0"/>
            <a:endParaRPr lang="en-US" dirty="0"/>
          </a:p>
        </p:txBody>
      </p:sp>
      <p:graphicFrame>
        <p:nvGraphicFramePr>
          <p:cNvPr id="28" name="Table 27">
            <a:extLs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1257574508"/>
              </p:ext>
            </p:extLst>
          </p:nvPr>
        </p:nvGraphicFramePr>
        <p:xfrm>
          <a:off x="329608" y="1126273"/>
          <a:ext cx="11100391" cy="5625402"/>
        </p:xfrm>
        <a:graphic>
          <a:graphicData uri="http://schemas.openxmlformats.org/drawingml/2006/table">
            <a:tbl>
              <a:tblPr firstRow="1" bandRow="1">
                <a:tableStyleId>{5C22544A-7EE6-4342-B048-85BDC9FD1C3A}</a:tableStyleId>
              </a:tblPr>
              <a:tblGrid>
                <a:gridCol w="1791039">
                  <a:extLst>
                    <a:ext uri="{9D8B030D-6E8A-4147-A177-3AD203B41FA5}">
                      <a16:colId xmlns:a16="http://schemas.microsoft.com/office/drawing/2014/main" val="159039437"/>
                    </a:ext>
                  </a:extLst>
                </a:gridCol>
                <a:gridCol w="718439">
                  <a:extLst>
                    <a:ext uri="{9D8B030D-6E8A-4147-A177-3AD203B41FA5}">
                      <a16:colId xmlns:a16="http://schemas.microsoft.com/office/drawing/2014/main" val="4047583901"/>
                    </a:ext>
                  </a:extLst>
                </a:gridCol>
                <a:gridCol w="8590913">
                  <a:extLst>
                    <a:ext uri="{9D8B030D-6E8A-4147-A177-3AD203B41FA5}">
                      <a16:colId xmlns:a16="http://schemas.microsoft.com/office/drawing/2014/main" val="1321440662"/>
                    </a:ext>
                  </a:extLst>
                </a:gridCol>
              </a:tblGrid>
              <a:tr h="374532">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45738733"/>
                  </a:ext>
                </a:extLst>
              </a:tr>
              <a:tr h="950678">
                <a:tc>
                  <a:txBody>
                    <a:bodyPr/>
                    <a:lstStyle/>
                    <a:p>
                      <a:endParaRPr lang="en-US" sz="1400" b="1"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224338759"/>
                  </a:ext>
                </a:extLst>
              </a:tr>
              <a:tr h="950678">
                <a:tc>
                  <a:txBody>
                    <a:bodyPr/>
                    <a:lstStyle/>
                    <a:p>
                      <a:endParaRPr lang="en-US" sz="1400" b="1"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698600784"/>
                  </a:ext>
                </a:extLst>
              </a:tr>
              <a:tr h="950678">
                <a:tc>
                  <a:txBody>
                    <a:bodyPr/>
                    <a:lstStyle/>
                    <a:p>
                      <a:endParaRPr lang="en-US" sz="1400" b="1"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46642888"/>
                  </a:ext>
                </a:extLst>
              </a:tr>
              <a:tr h="950678">
                <a:tc>
                  <a:txBody>
                    <a:bodyPr/>
                    <a:lstStyle/>
                    <a:p>
                      <a:endParaRPr lang="en-US" sz="1400" b="1"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716408343"/>
                  </a:ext>
                </a:extLst>
              </a:tr>
              <a:tr h="724079">
                <a:tc>
                  <a:txBody>
                    <a:bodyPr/>
                    <a:lstStyle/>
                    <a:p>
                      <a:endParaRPr lang="en-US" sz="1400" b="1" dirty="0"/>
                    </a:p>
                  </a:txBody>
                  <a:tcPr/>
                </a:tc>
                <a:tc>
                  <a:txBody>
                    <a:bodyPr/>
                    <a:lstStyle/>
                    <a:p>
                      <a:endParaRPr lang="en-US" sz="1400" dirty="0"/>
                    </a:p>
                  </a:txBody>
                  <a:tcPr/>
                </a:tc>
                <a:tc>
                  <a:txBody>
                    <a:bodyPr/>
                    <a:lstStyle/>
                    <a:p>
                      <a:endParaRPr lang="en-US" sz="1400" kern="1200" dirty="0">
                        <a:solidFill>
                          <a:schemeClr val="dk1"/>
                        </a:solidFill>
                        <a:effectLst/>
                        <a:latin typeface="+mn-lt"/>
                        <a:ea typeface="+mn-ea"/>
                        <a:cs typeface="+mn-cs"/>
                      </a:endParaRPr>
                    </a:p>
                    <a:p>
                      <a:endParaRPr lang="en-US" sz="1400" dirty="0"/>
                    </a:p>
                  </a:txBody>
                  <a:tcPr/>
                </a:tc>
                <a:extLst>
                  <a:ext uri="{0D108BD9-81ED-4DB2-BD59-A6C34878D82A}">
                    <a16:rowId xmlns:a16="http://schemas.microsoft.com/office/drawing/2014/main" val="2972581315"/>
                  </a:ext>
                </a:extLst>
              </a:tr>
              <a:tr h="724079">
                <a:tc>
                  <a:txBody>
                    <a:bodyPr/>
                    <a:lstStyle/>
                    <a:p>
                      <a:endParaRPr lang="en-US" sz="1400" b="1"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66975379"/>
                  </a:ext>
                </a:extLst>
              </a:tr>
            </a:tbl>
          </a:graphicData>
        </a:graphic>
      </p:graphicFrame>
    </p:spTree>
    <p:extLst>
      <p:ext uri="{BB962C8B-B14F-4D97-AF65-F5344CB8AC3E}">
        <p14:creationId xmlns:p14="http://schemas.microsoft.com/office/powerpoint/2010/main" val="409616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2/13/2024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8" Type="http://schemas.openxmlformats.org/officeDocument/2006/relationships/slideLayout" Target="../slideLayouts/slideLayout33.xml"/><Relationship Id="rId3"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2/13/2024</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a:extLst>
              <a:ext uri="{C183D7F6-B498-43B3-948B-1728B52AA6E4}">
                <adec:decorative xmlns:adec="http://schemas.microsoft.com/office/drawing/2017/decorative" val="1"/>
              </a:ext>
            </a:extLst>
          </p:cNvPr>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C183D7F6-B498-43B3-948B-1728B52AA6E4}">
                <adec:decorative xmlns:adec="http://schemas.microsoft.com/office/drawing/2017/decorative" val="1"/>
              </a:ext>
            </a:extLst>
          </p:cNvPr>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C183D7F6-B498-43B3-948B-1728B52AA6E4}">
                <adec:decorative xmlns:adec="http://schemas.microsoft.com/office/drawing/2017/decorative" val="1"/>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2" r:id="rId7"/>
    <p:sldLayoutId id="2147483667" r:id="rId8"/>
    <p:sldLayoutId id="2147483668" r:id="rId9"/>
    <p:sldLayoutId id="2147483669" r:id="rId10"/>
    <p:sldLayoutId id="2147483670" r:id="rId11"/>
    <p:sldLayoutId id="2147483685" r:id="rId12"/>
    <p:sldLayoutId id="2147483684" r:id="rId13"/>
    <p:sldLayoutId id="2147483681" r:id="rId14"/>
    <p:sldLayoutId id="2147483680" r:id="rId15"/>
    <p:sldLayoutId id="2147483679" r:id="rId16"/>
    <p:sldLayoutId id="2147483678" r:id="rId17"/>
    <p:sldLayoutId id="2147483677" r:id="rId18"/>
    <p:sldLayoutId id="2147483676" r:id="rId19"/>
    <p:sldLayoutId id="2147483675" r:id="rId20"/>
    <p:sldLayoutId id="2147483674" r:id="rId21"/>
    <p:sldLayoutId id="2147483673" r:id="rId22"/>
    <p:sldLayoutId id="2147483672" r:id="rId23"/>
    <p:sldLayoutId id="2147483671" r:id="rId24"/>
    <p:sldLayoutId id="2147483683" r:id="rId25"/>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2/13/2024</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a:extLst>
              <a:ext uri="{C183D7F6-B498-43B3-948B-1728B52AA6E4}">
                <adec:decorative xmlns:adec="http://schemas.microsoft.com/office/drawing/2017/decorative" val="1"/>
              </a:ext>
            </a:extLst>
          </p:cNvPr>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C183D7F6-B498-43B3-948B-1728B52AA6E4}">
                <adec:decorative xmlns:adec="http://schemas.microsoft.com/office/drawing/2017/decorative" val="1"/>
              </a:ext>
            </a:extLst>
          </p:cNvPr>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C183D7F6-B498-43B3-948B-1728B52AA6E4}">
                <adec:decorative xmlns:adec="http://schemas.microsoft.com/office/drawing/2017/decorative" val="1"/>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087182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hyperlink" Target="mailto:ora-inst-rpt-l@indiana.edu"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32.png"/><Relationship Id="rId1" Type="http://schemas.openxmlformats.org/officeDocument/2006/relationships/slideLayout" Target="../slideLayouts/slideLayout25.xml"/><Relationship Id="rId6" Type="http://schemas.openxmlformats.org/officeDocument/2006/relationships/image" Target="../media/image33.jpg"/><Relationship Id="rId5" Type="http://schemas.openxmlformats.org/officeDocument/2006/relationships/image" Target="../media/image28.pn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hyperlink" Target="https://policies.iu.edu/policies/spa-11-003-cost-transfers-cost-reimbursable-grants-contracts/index.html" TargetMode="Externa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hyperlink" Target="https://research.iu.edu/awards-agreements/award-management/compensation/salary-cap.html"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5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6.xml"/><Relationship Id="rId1" Type="http://schemas.openxmlformats.org/officeDocument/2006/relationships/slideLayout" Target="../slideLayouts/slideLayout50.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3" Type="http://schemas.openxmlformats.org/officeDocument/2006/relationships/hyperlink" Target="https://iu.zoom.us/j/81133496708" TargetMode="External"/><Relationship Id="rId2" Type="http://schemas.openxmlformats.org/officeDocument/2006/relationships/hyperlink" Target="https://iu.zoom.us/j/84528126936" TargetMode="External"/><Relationship Id="rId1" Type="http://schemas.openxmlformats.org/officeDocument/2006/relationships/slideLayout" Target="../slideLayouts/slideLayout40.xml"/><Relationship Id="rId5" Type="http://schemas.openxmlformats.org/officeDocument/2006/relationships/hyperlink" Target="https://iu.zoom.us/j/82201643060" TargetMode="External"/><Relationship Id="rId4" Type="http://schemas.openxmlformats.org/officeDocument/2006/relationships/hyperlink" Target="https://iu.zoom.us/j/81303190808"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iu.zoom.us/j/81370853893" TargetMode="External"/><Relationship Id="rId2" Type="http://schemas.openxmlformats.org/officeDocument/2006/relationships/hyperlink" Target="https://iu.zoom.us/j/84100490069" TargetMode="External"/><Relationship Id="rId1" Type="http://schemas.openxmlformats.org/officeDocument/2006/relationships/slideLayout" Target="../slideLayouts/slideLayout39.xml"/><Relationship Id="rId6" Type="http://schemas.openxmlformats.org/officeDocument/2006/relationships/hyperlink" Target="https://iu.zoom.us/j/84767742744" TargetMode="External"/><Relationship Id="rId5" Type="http://schemas.openxmlformats.org/officeDocument/2006/relationships/hyperlink" Target="https://iu.zoom.us/j/82919551766" TargetMode="External"/><Relationship Id="rId4" Type="http://schemas.openxmlformats.org/officeDocument/2006/relationships/hyperlink" Target="https://iu.zoom.us/j/81408677020"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iu.zoom.us/j/89794515118" TargetMode="External"/><Relationship Id="rId13" Type="http://schemas.openxmlformats.org/officeDocument/2006/relationships/hyperlink" Target="https://iu.zoom.us/j/84137077132" TargetMode="External"/><Relationship Id="rId3" Type="http://schemas.openxmlformats.org/officeDocument/2006/relationships/hyperlink" Target="https://iu.zoom.us/j/87396214066" TargetMode="External"/><Relationship Id="rId7" Type="http://schemas.openxmlformats.org/officeDocument/2006/relationships/hyperlink" Target="https://iu.zoom.us/j/82096757450" TargetMode="External"/><Relationship Id="rId12" Type="http://schemas.openxmlformats.org/officeDocument/2006/relationships/hyperlink" Target="https://iu.zoom.us/j/85041918333" TargetMode="External"/><Relationship Id="rId2" Type="http://schemas.openxmlformats.org/officeDocument/2006/relationships/hyperlink" Target="https://iu.zoom.us/j/84414329686" TargetMode="External"/><Relationship Id="rId1" Type="http://schemas.openxmlformats.org/officeDocument/2006/relationships/slideLayout" Target="../slideLayouts/slideLayout38.xml"/><Relationship Id="rId6" Type="http://schemas.openxmlformats.org/officeDocument/2006/relationships/hyperlink" Target="https://iu.zoom.us/j/82577465300" TargetMode="External"/><Relationship Id="rId11" Type="http://schemas.openxmlformats.org/officeDocument/2006/relationships/hyperlink" Target="https://iu.zoom.us/j/87805638587" TargetMode="External"/><Relationship Id="rId5" Type="http://schemas.openxmlformats.org/officeDocument/2006/relationships/hyperlink" Target="https://iu.zoom.us/j/85999599879" TargetMode="External"/><Relationship Id="rId10" Type="http://schemas.openxmlformats.org/officeDocument/2006/relationships/hyperlink" Target="https://iu.zoom.us/j/82809969607" TargetMode="External"/><Relationship Id="rId4" Type="http://schemas.openxmlformats.org/officeDocument/2006/relationships/hyperlink" Target="https://iu.zoom.us/j/83711243848" TargetMode="External"/><Relationship Id="rId9" Type="http://schemas.openxmlformats.org/officeDocument/2006/relationships/hyperlink" Target="https://iu.zoom.us/j/89753384329"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mailto:iueffort@iu.edu" TargetMode="External"/><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3" Type="http://schemas.openxmlformats.org/officeDocument/2006/relationships/hyperlink" Target="https://indiana-my.sharepoint.com/:w:/g/personal/dadorsey_iu_edu/ERY4Pjba3-FDq6JH5yhKdw0BbeTo8EX3GIEpwiF2jvRONg?e=2L2Yac" TargetMode="External"/><Relationship Id="rId2" Type="http://schemas.openxmlformats.org/officeDocument/2006/relationships/hyperlink" Target="https://indiana-my.sharepoint.com/:w:/g/personal/dadorsey_iu_edu/EWFZDkepQQhBr0e0FUfVqPgBG7W7iOVqNMDPAHR-MiXXWA?e=DfP3ny" TargetMode="External"/><Relationship Id="rId1" Type="http://schemas.openxmlformats.org/officeDocument/2006/relationships/slideLayout" Target="../slideLayouts/slideLayout42.xml"/><Relationship Id="rId6" Type="http://schemas.openxmlformats.org/officeDocument/2006/relationships/hyperlink" Target="https://research.iu.edu/awards-agreements/award-management/compensation/index.html" TargetMode="External"/><Relationship Id="rId5" Type="http://schemas.openxmlformats.org/officeDocument/2006/relationships/hyperlink" Target="https://indiana-my.sharepoint.com/:v:/g/personal/dadorsey_iu_edu/EQDdTdMkwtJNk_bLM9aBsjYBy-NKlfSyutQw-1eK_bbVcQ?e=M3bg7B" TargetMode="External"/><Relationship Id="rId4" Type="http://schemas.openxmlformats.org/officeDocument/2006/relationships/hyperlink" Target="https://indiana-my.sharepoint.com/:v:/g/personal/dadorsey_iu_edu/EQtoKv7R1XJDpw3rQu4TebwB73MR6yrW5Da9B78BB5RRkw?e=99gNfJ"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iueffort@iu.edu" TargetMode="External"/><Relationship Id="rId2" Type="http://schemas.openxmlformats.org/officeDocument/2006/relationships/image" Target="../media/image36.JPG"/><Relationship Id="rId1" Type="http://schemas.openxmlformats.org/officeDocument/2006/relationships/slideLayout" Target="../slideLayouts/slideLayout41.xml"/><Relationship Id="rId5" Type="http://schemas.openxmlformats.org/officeDocument/2006/relationships/hyperlink" Target="mailto:ramerine@iu.edu" TargetMode="External"/><Relationship Id="rId4" Type="http://schemas.openxmlformats.org/officeDocument/2006/relationships/hyperlink" Target="mailto:thburris@iu.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hyperlink" Target="https://tableau.bi.iu.edu/t/prd/views/ORA_GEN_PIView/PrincipalInvestigatorView?:embed=y#2" TargetMode="Externa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hyperlink" Target="https://tableau.bi.iu.edu/t/prd/views/ORA_GEN_CGLaborProjections/CGLaborProjections?:embed=y#1" TargetMode="External"/><Relationship Id="rId5" Type="http://schemas.openxmlformats.org/officeDocument/2006/relationships/image" Target="../media/image16.png"/><Relationship Id="rId4" Type="http://schemas.openxmlformats.org/officeDocument/2006/relationships/hyperlink" Target="https://tableau.bi.iu.edu/t/prd/views/ORA_GEN_CalendarYearEffortView/AboutthisReport?%3Aembed=y#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2" y="1009398"/>
            <a:ext cx="5322651" cy="3453419"/>
          </a:xfrm>
        </p:spPr>
        <p:txBody>
          <a:bodyPr anchor="b">
            <a:normAutofit fontScale="90000"/>
          </a:bodyPr>
          <a:lstStyle/>
          <a:p>
            <a:r>
              <a:rPr lang="en-US" sz="6000" dirty="0" err="1">
                <a:solidFill>
                  <a:schemeClr val="tx1"/>
                </a:solidFill>
              </a:rPr>
              <a:t>E</a:t>
            </a:r>
            <a:r>
              <a:rPr lang="en-US" sz="6000" dirty="0" err="1">
                <a:solidFill>
                  <a:srgbClr val="00B0F0"/>
                </a:solidFill>
              </a:rPr>
              <a:t>C</a:t>
            </a:r>
            <a:r>
              <a:rPr lang="en-US" sz="4900" dirty="0" err="1">
                <a:solidFill>
                  <a:srgbClr val="00B0F0"/>
                </a:solidFill>
              </a:rPr>
              <a:t>onfirm</a:t>
            </a:r>
            <a:r>
              <a:rPr lang="en-US" sz="6000" dirty="0">
                <a:solidFill>
                  <a:schemeClr val="tx1"/>
                </a:solidFill>
              </a:rPr>
              <a:t> (ECC) Employee Compensation Compliance</a:t>
            </a:r>
          </a:p>
        </p:txBody>
      </p:sp>
      <p:sp>
        <p:nvSpPr>
          <p:cNvPr id="5" name="Content Placeholder 4">
            <a:extLst>
              <a:ext uri="{FF2B5EF4-FFF2-40B4-BE49-F238E27FC236}">
                <a16:creationId xmlns:a16="http://schemas.microsoft.com/office/drawing/2014/main" id="{39152435-81A1-845B-BAC2-677D56895A85}"/>
              </a:ext>
            </a:extLst>
          </p:cNvPr>
          <p:cNvSpPr>
            <a:spLocks noGrp="1"/>
          </p:cNvSpPr>
          <p:nvPr>
            <p:ph sz="quarter" idx="13"/>
          </p:nvPr>
        </p:nvSpPr>
        <p:spPr>
          <a:xfrm>
            <a:off x="578493" y="4572007"/>
            <a:ext cx="5159829" cy="1272720"/>
          </a:xfrm>
        </p:spPr>
        <p:txBody>
          <a:bodyPr anchor="t"/>
          <a:lstStyle/>
          <a:p>
            <a:pPr marL="0" marR="0" lvl="0" indent="0" algn="l" defTabSz="457200" rtl="0" eaLnBrk="1" fontAlgn="auto" latinLnBrk="0" hangingPunct="1">
              <a:lnSpc>
                <a:spcPct val="90000"/>
              </a:lnSpc>
              <a:spcBef>
                <a:spcPct val="20000"/>
              </a:spcBef>
              <a:spcAft>
                <a:spcPts val="600"/>
              </a:spcAft>
              <a:buClr>
                <a:srgbClr val="549E39"/>
              </a:buClr>
              <a:buSzPct val="92000"/>
              <a:buFont typeface="Wingdings 2" panose="05020102010507070707" pitchFamily="18" charset="2"/>
              <a:buNone/>
              <a:tabLst/>
              <a:defRPr/>
            </a:pPr>
            <a:r>
              <a:rPr kumimoji="0" lang="en-US" sz="2600" b="1" i="0" u="none" strike="noStrike" kern="1200" cap="all" spc="0" normalizeH="0" baseline="0" noProof="0" dirty="0">
                <a:ln>
                  <a:noFill/>
                </a:ln>
                <a:solidFill>
                  <a:prstClr val="black">
                    <a:alpha val="60000"/>
                  </a:prstClr>
                </a:solidFill>
                <a:effectLst/>
                <a:uLnTx/>
                <a:uFillTx/>
                <a:latin typeface="Franklin Gothic Book" panose="020B0502020104020203"/>
                <a:ea typeface="+mn-ea"/>
                <a:cs typeface="+mn-cs"/>
              </a:rPr>
              <a:t>Payroll Confirmation System</a:t>
            </a:r>
          </a:p>
          <a:p>
            <a:pPr marL="0" marR="0" lvl="0" indent="0" algn="l" defTabSz="457200" rtl="0" eaLnBrk="1" fontAlgn="auto" latinLnBrk="0" hangingPunct="1">
              <a:lnSpc>
                <a:spcPct val="90000"/>
              </a:lnSpc>
              <a:spcBef>
                <a:spcPct val="20000"/>
              </a:spcBef>
              <a:spcAft>
                <a:spcPts val="600"/>
              </a:spcAft>
              <a:buClr>
                <a:srgbClr val="549E39"/>
              </a:buClr>
              <a:buSzPct val="92000"/>
              <a:buFont typeface="Wingdings 2" panose="05020102010507070707" pitchFamily="18" charset="2"/>
              <a:buNone/>
              <a:tabLst/>
              <a:defRPr/>
            </a:pPr>
            <a:r>
              <a:rPr kumimoji="0" lang="en-US" sz="2600" b="1" i="0" u="none" strike="noStrike" kern="1200" cap="all" spc="0" normalizeH="0" baseline="0" noProof="0" dirty="0">
                <a:ln>
                  <a:noFill/>
                </a:ln>
                <a:solidFill>
                  <a:srgbClr val="9E0000">
                    <a:alpha val="60000"/>
                  </a:srgbClr>
                </a:solidFill>
                <a:effectLst/>
                <a:uLnTx/>
                <a:uFillTx/>
                <a:latin typeface="Franklin Gothic Book" panose="020B0502020104020203"/>
                <a:ea typeface="+mn-ea"/>
                <a:cs typeface="+mn-cs"/>
              </a:rPr>
              <a:t>Effort Coordinator Training</a:t>
            </a:r>
          </a:p>
        </p:txBody>
      </p:sp>
      <p:pic>
        <p:nvPicPr>
          <p:cNvPr id="4" name="Picture 3" descr="Indiana University logo">
            <a:extLst>
              <a:ext uri="{FF2B5EF4-FFF2-40B4-BE49-F238E27FC236}">
                <a16:creationId xmlns:a16="http://schemas.microsoft.com/office/drawing/2014/main" id="{233F9E7C-C1FD-4D35-800C-AA0E34486D21}"/>
              </a:ext>
            </a:extLst>
          </p:cNvPr>
          <p:cNvPicPr>
            <a:picLocks noChangeAspect="1"/>
          </p:cNvPicPr>
          <p:nvPr/>
        </p:nvPicPr>
        <p:blipFill rotWithShape="1">
          <a:blip r:embed="rId4"/>
          <a:srcRect l="11940" r="11478" b="1"/>
          <a:stretch/>
        </p:blipFill>
        <p:spPr>
          <a:xfrm>
            <a:off x="8217877" y="1662238"/>
            <a:ext cx="3628921" cy="4738562"/>
          </a:xfrm>
          <a:prstGeom prst="rect">
            <a:avLst/>
          </a:prstGeom>
        </p:spPr>
      </p:pic>
    </p:spTree>
    <p:extLst>
      <p:ext uri="{BB962C8B-B14F-4D97-AF65-F5344CB8AC3E}">
        <p14:creationId xmlns:p14="http://schemas.microsoft.com/office/powerpoint/2010/main" val="120524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993" y="641684"/>
            <a:ext cx="6685941" cy="741571"/>
          </a:xfrm>
        </p:spPr>
        <p:txBody>
          <a:bodyPr/>
          <a:lstStyle/>
          <a:p>
            <a:pPr algn="ctr"/>
            <a:r>
              <a:rPr lang="en-US" dirty="0">
                <a:solidFill>
                  <a:srgbClr val="252626"/>
                </a:solidFill>
              </a:rPr>
              <a:t>Calendar Year Effort View</a:t>
            </a:r>
            <a:endParaRPr lang="en-US" dirty="0"/>
          </a:p>
        </p:txBody>
      </p:sp>
      <p:pic>
        <p:nvPicPr>
          <p:cNvPr id="3" name="Picture 2" descr="Screenshot of a window titled &quot;Calendar Year Effort View&quot; showing various information such as &quot;Calendar Year&quot;, &quot;Award PI&quot;, &quot;Project&quot;, &quot;Project Organization&quot;, etc.">
            <a:extLst>
              <a:ext uri="{FF2B5EF4-FFF2-40B4-BE49-F238E27FC236}">
                <a16:creationId xmlns:a16="http://schemas.microsoft.com/office/drawing/2014/main" id="{8274687E-71D9-743F-813E-17F338EBFA90}"/>
              </a:ext>
            </a:extLst>
          </p:cNvPr>
          <p:cNvPicPr>
            <a:picLocks noChangeAspect="1"/>
          </p:cNvPicPr>
          <p:nvPr/>
        </p:nvPicPr>
        <p:blipFill>
          <a:blip r:embed="rId3"/>
          <a:stretch>
            <a:fillRect/>
          </a:stretch>
        </p:blipFill>
        <p:spPr>
          <a:xfrm>
            <a:off x="-22344" y="1582532"/>
            <a:ext cx="12132091" cy="3709730"/>
          </a:xfrm>
          <a:prstGeom prst="rect">
            <a:avLst/>
          </a:prstGeom>
        </p:spPr>
      </p:pic>
      <p:pic>
        <p:nvPicPr>
          <p:cNvPr id="7" name="Picture 3" descr="Calendar Year Effort View Tableau (All Campuses) icon.">
            <a:extLst>
              <a:ext uri="{FF2B5EF4-FFF2-40B4-BE49-F238E27FC236}">
                <a16:creationId xmlns:a16="http://schemas.microsoft.com/office/drawing/2014/main" id="{D67E37CE-8D63-4A3F-A853-D330C8F6C90F}"/>
              </a:ext>
            </a:extLst>
          </p:cNvPr>
          <p:cNvPicPr>
            <a:picLocks noGrp="1" noChangeAspect="1"/>
          </p:cNvPicPr>
          <p:nvPr>
            <p:ph idx="1"/>
          </p:nvPr>
        </p:nvPicPr>
        <p:blipFill>
          <a:blip r:embed="rId4"/>
          <a:stretch>
            <a:fillRect/>
          </a:stretch>
        </p:blipFill>
        <p:spPr>
          <a:xfrm>
            <a:off x="9099427" y="5292262"/>
            <a:ext cx="3010320" cy="924054"/>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3132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1382" y="245326"/>
            <a:ext cx="10055151" cy="741571"/>
          </a:xfrm>
        </p:spPr>
        <p:txBody>
          <a:bodyPr/>
          <a:lstStyle/>
          <a:p>
            <a:pPr algn="ctr"/>
            <a:r>
              <a:rPr lang="en-US" dirty="0">
                <a:solidFill>
                  <a:srgbClr val="252626"/>
                </a:solidFill>
              </a:rPr>
              <a:t>CG Labor Projections Dashboard (1 of 4)</a:t>
            </a:r>
            <a:endParaRPr lang="en-US" dirty="0"/>
          </a:p>
        </p:txBody>
      </p:sp>
      <p:pic>
        <p:nvPicPr>
          <p:cNvPr id="4" name="Picture 3" descr="Screenshot of a window titled &quot;CG Labor Projections&quot; showing details of &quot;Account Summary&quot;, &quot;Current HR Appointments&quot;, and &quot;Labor Summary Projections&quot;.">
            <a:extLst>
              <a:ext uri="{FF2B5EF4-FFF2-40B4-BE49-F238E27FC236}">
                <a16:creationId xmlns:a16="http://schemas.microsoft.com/office/drawing/2014/main" id="{583D8CE9-53B7-C7B1-1321-94222E04633D}"/>
              </a:ext>
            </a:extLst>
          </p:cNvPr>
          <p:cNvPicPr>
            <a:picLocks noChangeAspect="1"/>
          </p:cNvPicPr>
          <p:nvPr/>
        </p:nvPicPr>
        <p:blipFill>
          <a:blip r:embed="rId3"/>
          <a:stretch>
            <a:fillRect/>
          </a:stretch>
        </p:blipFill>
        <p:spPr>
          <a:xfrm>
            <a:off x="1819275" y="878039"/>
            <a:ext cx="6915150" cy="5363849"/>
          </a:xfrm>
          <a:prstGeom prst="rect">
            <a:avLst/>
          </a:prstGeom>
        </p:spPr>
      </p:pic>
      <p:pic>
        <p:nvPicPr>
          <p:cNvPr id="8" name="Picture 7" descr="CG Labor Projections Tableau icon.">
            <a:extLst>
              <a:ext uri="{FF2B5EF4-FFF2-40B4-BE49-F238E27FC236}">
                <a16:creationId xmlns:a16="http://schemas.microsoft.com/office/drawing/2014/main" id="{E4CCF71F-3CE5-4E4B-9731-A339E60AEEB2}"/>
              </a:ext>
            </a:extLst>
          </p:cNvPr>
          <p:cNvPicPr>
            <a:picLocks noChangeAspect="1"/>
          </p:cNvPicPr>
          <p:nvPr/>
        </p:nvPicPr>
        <p:blipFill>
          <a:blip r:embed="rId4"/>
          <a:stretch>
            <a:fillRect/>
          </a:stretch>
        </p:blipFill>
        <p:spPr>
          <a:xfrm>
            <a:off x="8874445" y="5692081"/>
            <a:ext cx="2996560" cy="920593"/>
          </a:xfrm>
          <a:prstGeom prst="rect">
            <a:avLst/>
          </a:prstGeom>
        </p:spPr>
      </p:pic>
    </p:spTree>
    <p:extLst>
      <p:ext uri="{BB962C8B-B14F-4D97-AF65-F5344CB8AC3E}">
        <p14:creationId xmlns:p14="http://schemas.microsoft.com/office/powerpoint/2010/main" val="197484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2724" y="438498"/>
            <a:ext cx="10175143" cy="741571"/>
          </a:xfrm>
        </p:spPr>
        <p:txBody>
          <a:bodyPr/>
          <a:lstStyle/>
          <a:p>
            <a:pPr algn="ctr"/>
            <a:r>
              <a:rPr lang="en-US" dirty="0">
                <a:solidFill>
                  <a:srgbClr val="252626"/>
                </a:solidFill>
              </a:rPr>
              <a:t>CG Labor Projections Dashboard (2 of 4)</a:t>
            </a:r>
            <a:endParaRPr lang="en-US" dirty="0"/>
          </a:p>
        </p:txBody>
      </p:sp>
      <p:pic>
        <p:nvPicPr>
          <p:cNvPr id="5" name="Picture 4" descr="Screenshot of a window titled &quot;Account Summary&quot; showing the details of &quot;Award Family&quot;, &quot;Chart&quot;, &quot;Account Number&quot;, &quot;Object Code&quot;, &quot;Sub-Account&quot;, &quot;Budget&quot;, &quot;Actual to Date&quot;, &quot;Projected Actual&quot;, and &quot;Remaining&quot;.">
            <a:extLst>
              <a:ext uri="{FF2B5EF4-FFF2-40B4-BE49-F238E27FC236}">
                <a16:creationId xmlns:a16="http://schemas.microsoft.com/office/drawing/2014/main" id="{FE0DC42E-D456-43D8-BD5F-FE654D0DE2E1}"/>
              </a:ext>
            </a:extLst>
          </p:cNvPr>
          <p:cNvPicPr>
            <a:picLocks noChangeAspect="1"/>
          </p:cNvPicPr>
          <p:nvPr/>
        </p:nvPicPr>
        <p:blipFill>
          <a:blip r:embed="rId3"/>
          <a:stretch>
            <a:fillRect/>
          </a:stretch>
        </p:blipFill>
        <p:spPr>
          <a:xfrm>
            <a:off x="599825" y="1454119"/>
            <a:ext cx="10582994" cy="2423746"/>
          </a:xfrm>
          <a:prstGeom prst="rect">
            <a:avLst/>
          </a:prstGeom>
        </p:spPr>
      </p:pic>
      <p:pic>
        <p:nvPicPr>
          <p:cNvPr id="6" name="Picture 5" descr="CG Labor Projections Tableau icon.">
            <a:extLst>
              <a:ext uri="{FF2B5EF4-FFF2-40B4-BE49-F238E27FC236}">
                <a16:creationId xmlns:a16="http://schemas.microsoft.com/office/drawing/2014/main" id="{99C631A2-D47E-4970-A575-95E1440D6A33}"/>
              </a:ext>
            </a:extLst>
          </p:cNvPr>
          <p:cNvPicPr>
            <a:picLocks noChangeAspect="1"/>
          </p:cNvPicPr>
          <p:nvPr/>
        </p:nvPicPr>
        <p:blipFill>
          <a:blip r:embed="rId4"/>
          <a:stretch>
            <a:fillRect/>
          </a:stretch>
        </p:blipFill>
        <p:spPr>
          <a:xfrm>
            <a:off x="8808968" y="5144548"/>
            <a:ext cx="3109913" cy="955417"/>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60896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0810" y="510794"/>
            <a:ext cx="10105053" cy="741571"/>
          </a:xfrm>
        </p:spPr>
        <p:txBody>
          <a:bodyPr/>
          <a:lstStyle/>
          <a:p>
            <a:pPr algn="ctr"/>
            <a:r>
              <a:rPr lang="en-US" dirty="0">
                <a:solidFill>
                  <a:srgbClr val="252626"/>
                </a:solidFill>
              </a:rPr>
              <a:t>CG Labor Projections Dashboard (3 of 4)</a:t>
            </a:r>
            <a:endParaRPr lang="en-US" dirty="0"/>
          </a:p>
        </p:txBody>
      </p:sp>
      <p:pic>
        <p:nvPicPr>
          <p:cNvPr id="6" name="Picture 5" descr="Screenshot of a window titled &quot;CG Labor Summary Projections&quot; showing the details of &quot;Award Family&quot;, &quot;Chart&quot;, &quot;Account Number&quot;, &quot;Expiration Date&quot;, &quot;Object Code&quot;, &quot;Sub-Account&quot;, &quot;Name&quot;, &quot;Monthly compensation rate&quot;, etc.">
            <a:extLst>
              <a:ext uri="{FF2B5EF4-FFF2-40B4-BE49-F238E27FC236}">
                <a16:creationId xmlns:a16="http://schemas.microsoft.com/office/drawing/2014/main" id="{F86F4DE9-D210-4731-8B9B-1F72AA618AFB}"/>
              </a:ext>
            </a:extLst>
          </p:cNvPr>
          <p:cNvPicPr>
            <a:picLocks noChangeAspect="1"/>
          </p:cNvPicPr>
          <p:nvPr/>
        </p:nvPicPr>
        <p:blipFill>
          <a:blip r:embed="rId3"/>
          <a:stretch>
            <a:fillRect/>
          </a:stretch>
        </p:blipFill>
        <p:spPr>
          <a:xfrm>
            <a:off x="206619" y="1625566"/>
            <a:ext cx="11778762" cy="2755958"/>
          </a:xfrm>
          <a:prstGeom prst="rect">
            <a:avLst/>
          </a:prstGeom>
        </p:spPr>
      </p:pic>
      <p:pic>
        <p:nvPicPr>
          <p:cNvPr id="5" name="Picture 4" descr="CG Labor Projections Tableau icon.">
            <a:extLst>
              <a:ext uri="{FF2B5EF4-FFF2-40B4-BE49-F238E27FC236}">
                <a16:creationId xmlns:a16="http://schemas.microsoft.com/office/drawing/2014/main" id="{16700AE7-6A74-431F-B190-052BF757A069}"/>
              </a:ext>
            </a:extLst>
          </p:cNvPr>
          <p:cNvPicPr>
            <a:picLocks noChangeAspect="1"/>
          </p:cNvPicPr>
          <p:nvPr/>
        </p:nvPicPr>
        <p:blipFill>
          <a:blip r:embed="rId4"/>
          <a:stretch>
            <a:fillRect/>
          </a:stretch>
        </p:blipFill>
        <p:spPr>
          <a:xfrm>
            <a:off x="8875468" y="5164300"/>
            <a:ext cx="3109913" cy="955417"/>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021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1397" y="475512"/>
            <a:ext cx="10256083" cy="741571"/>
          </a:xfrm>
        </p:spPr>
        <p:txBody>
          <a:bodyPr/>
          <a:lstStyle/>
          <a:p>
            <a:pPr algn="ctr"/>
            <a:r>
              <a:rPr lang="en-US" dirty="0">
                <a:solidFill>
                  <a:srgbClr val="252626"/>
                </a:solidFill>
              </a:rPr>
              <a:t>CG Labor Projections Dashboard (4 of 4)</a:t>
            </a:r>
            <a:endParaRPr lang="en-US" dirty="0"/>
          </a:p>
        </p:txBody>
      </p:sp>
      <p:pic>
        <p:nvPicPr>
          <p:cNvPr id="5" name="Picture 4" descr="Screenshot of a window titled &quot;CG Labor Projections Dashboard&quot; showing the details of &quot;Award Family&quot;, &quot;Chart&quot;, &quot;Account Number&quot;, &quot;Expiration Date&quot;, &quot;Whole months to expiration&quot;, &quot;Object Code&quot;, &quot;Sub-Account&quot;, &quot;Budget&quot;, &quot;Fringe Rate&quot;, &quot;Name&quot;, etc.">
            <a:extLst>
              <a:ext uri="{FF2B5EF4-FFF2-40B4-BE49-F238E27FC236}">
                <a16:creationId xmlns:a16="http://schemas.microsoft.com/office/drawing/2014/main" id="{A53F4B4B-CE5F-4792-8930-CF535C972688}"/>
              </a:ext>
            </a:extLst>
          </p:cNvPr>
          <p:cNvPicPr>
            <a:picLocks noChangeAspect="1"/>
          </p:cNvPicPr>
          <p:nvPr/>
        </p:nvPicPr>
        <p:blipFill>
          <a:blip r:embed="rId3"/>
          <a:stretch>
            <a:fillRect/>
          </a:stretch>
        </p:blipFill>
        <p:spPr>
          <a:xfrm>
            <a:off x="224204" y="1556162"/>
            <a:ext cx="11743592" cy="2325104"/>
          </a:xfrm>
          <a:prstGeom prst="rect">
            <a:avLst/>
          </a:prstGeom>
        </p:spPr>
      </p:pic>
      <p:pic>
        <p:nvPicPr>
          <p:cNvPr id="6" name="Picture 5" descr="CG Labor Projections Tableau icon.">
            <a:extLst>
              <a:ext uri="{FF2B5EF4-FFF2-40B4-BE49-F238E27FC236}">
                <a16:creationId xmlns:a16="http://schemas.microsoft.com/office/drawing/2014/main" id="{8B511907-A120-4CC5-A262-CA4605F76800}"/>
              </a:ext>
            </a:extLst>
          </p:cNvPr>
          <p:cNvPicPr>
            <a:picLocks noChangeAspect="1"/>
          </p:cNvPicPr>
          <p:nvPr/>
        </p:nvPicPr>
        <p:blipFill>
          <a:blip r:embed="rId4"/>
          <a:stretch>
            <a:fillRect/>
          </a:stretch>
        </p:blipFill>
        <p:spPr>
          <a:xfrm>
            <a:off x="8857883" y="5161060"/>
            <a:ext cx="3109913" cy="955417"/>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68720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7709" y="375781"/>
            <a:ext cx="7997370" cy="1153889"/>
          </a:xfrm>
        </p:spPr>
        <p:txBody>
          <a:bodyPr>
            <a:noAutofit/>
          </a:bodyPr>
          <a:lstStyle/>
          <a:p>
            <a:pPr algn="ctr"/>
            <a:r>
              <a:rPr lang="en-US" sz="3200" dirty="0">
                <a:solidFill>
                  <a:srgbClr val="252626"/>
                </a:solidFill>
              </a:rPr>
              <a:t>Principal Investigator View Dashboard</a:t>
            </a:r>
            <a:br>
              <a:rPr lang="en-US" sz="3200" dirty="0">
                <a:solidFill>
                  <a:srgbClr val="252626"/>
                </a:solidFill>
              </a:rPr>
            </a:br>
            <a:r>
              <a:rPr lang="en-US" sz="3200" dirty="0">
                <a:solidFill>
                  <a:srgbClr val="252626"/>
                </a:solidFill>
              </a:rPr>
              <a:t>PI Award Labor Listing</a:t>
            </a:r>
            <a:endParaRPr lang="en-US" sz="3200" dirty="0"/>
          </a:p>
        </p:txBody>
      </p:sp>
      <p:pic>
        <p:nvPicPr>
          <p:cNvPr id="6" name="Picture 5" descr="Principal Investigator View Tableau (All Campuses) icon.">
            <a:extLst>
              <a:ext uri="{FF2B5EF4-FFF2-40B4-BE49-F238E27FC236}">
                <a16:creationId xmlns:a16="http://schemas.microsoft.com/office/drawing/2014/main" id="{823F9010-9611-4588-AEE5-07BE55E5674E}"/>
              </a:ext>
            </a:extLst>
          </p:cNvPr>
          <p:cNvPicPr>
            <a:picLocks noChangeAspect="1"/>
          </p:cNvPicPr>
          <p:nvPr/>
        </p:nvPicPr>
        <p:blipFill>
          <a:blip r:embed="rId3"/>
          <a:stretch>
            <a:fillRect/>
          </a:stretch>
        </p:blipFill>
        <p:spPr>
          <a:xfrm>
            <a:off x="93245" y="4556235"/>
            <a:ext cx="3029975" cy="993734"/>
          </a:xfrm>
          <a:prstGeom prst="rect">
            <a:avLst/>
          </a:prstGeom>
        </p:spPr>
      </p:pic>
      <p:pic>
        <p:nvPicPr>
          <p:cNvPr id="8" name="Picture 7" descr="Screenshot of a window titled &quot;Award Labor by Both Amount and Percent Displayed by Month&quot; showing the details of &quot;Primary Award Principal Investigator&quot;, &quot;Sponsor&quot;, &quot;Sponsor Award ID, &quot;Account Principal Investigator&quot;, etc. along with &quot;Payroll Amount&quot; and &quot;Percent on Project&quot; from February to July 2023.">
            <a:extLst>
              <a:ext uri="{FF2B5EF4-FFF2-40B4-BE49-F238E27FC236}">
                <a16:creationId xmlns:a16="http://schemas.microsoft.com/office/drawing/2014/main" id="{1DADB7B5-BC6B-D440-61BE-B0C72B7DF2E3}"/>
              </a:ext>
            </a:extLst>
          </p:cNvPr>
          <p:cNvPicPr>
            <a:picLocks noChangeAspect="1"/>
          </p:cNvPicPr>
          <p:nvPr/>
        </p:nvPicPr>
        <p:blipFill>
          <a:blip r:embed="rId4"/>
          <a:stretch>
            <a:fillRect/>
          </a:stretch>
        </p:blipFill>
        <p:spPr>
          <a:xfrm>
            <a:off x="0" y="1505607"/>
            <a:ext cx="12192000" cy="4710709"/>
          </a:xfrm>
          <a:prstGeom prst="rect">
            <a:avLst/>
          </a:prstGeom>
        </p:spPr>
      </p:pic>
      <p:pic>
        <p:nvPicPr>
          <p:cNvPr id="10" name="Picture 9" descr="Principal Investigator View Tableau (All Campuses) icon.">
            <a:extLst>
              <a:ext uri="{FF2B5EF4-FFF2-40B4-BE49-F238E27FC236}">
                <a16:creationId xmlns:a16="http://schemas.microsoft.com/office/drawing/2014/main" id="{66965B37-EE7B-AC09-60BD-C191039001EA}"/>
              </a:ext>
            </a:extLst>
          </p:cNvPr>
          <p:cNvPicPr>
            <a:picLocks noChangeAspect="1"/>
          </p:cNvPicPr>
          <p:nvPr/>
        </p:nvPicPr>
        <p:blipFill>
          <a:blip r:embed="rId5"/>
          <a:stretch>
            <a:fillRect/>
          </a:stretch>
        </p:blipFill>
        <p:spPr>
          <a:xfrm>
            <a:off x="268496" y="4654247"/>
            <a:ext cx="3582834" cy="819264"/>
          </a:xfrm>
          <a:prstGeom prst="rect">
            <a:avLst/>
          </a:prstGeom>
        </p:spPr>
      </p:pic>
    </p:spTree>
    <p:extLst>
      <p:ext uri="{BB962C8B-B14F-4D97-AF65-F5344CB8AC3E}">
        <p14:creationId xmlns:p14="http://schemas.microsoft.com/office/powerpoint/2010/main" val="962127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0493" y="450937"/>
            <a:ext cx="4446169" cy="766004"/>
          </a:xfrm>
        </p:spPr>
        <p:txBody>
          <a:bodyPr>
            <a:normAutofit/>
          </a:bodyPr>
          <a:lstStyle/>
          <a:p>
            <a:pPr marL="254000" marR="0" algn="ctr">
              <a:spcBef>
                <a:spcPts val="0"/>
              </a:spcBef>
              <a:spcAft>
                <a:spcPts val="1800"/>
              </a:spcAft>
            </a:pPr>
            <a:r>
              <a:rPr lang="en-US" sz="3600" b="1" dirty="0">
                <a:effectLst/>
                <a:latin typeface="Microsoft Sans Serif" panose="020B0604020202020204" pitchFamily="34" charset="0"/>
                <a:ea typeface="Microsoft Sans Serif" panose="020B0604020202020204" pitchFamily="34" charset="0"/>
              </a:rPr>
              <a:t>POLL QUESTION</a:t>
            </a:r>
          </a:p>
        </p:txBody>
      </p:sp>
      <p:sp>
        <p:nvSpPr>
          <p:cNvPr id="9" name="Content Placeholder 8">
            <a:extLst>
              <a:ext uri="{FF2B5EF4-FFF2-40B4-BE49-F238E27FC236}">
                <a16:creationId xmlns:a16="http://schemas.microsoft.com/office/drawing/2014/main" id="{73DD000D-7106-F507-5013-EAA429B07B78}"/>
              </a:ext>
            </a:extLst>
          </p:cNvPr>
          <p:cNvSpPr>
            <a:spLocks noGrp="1"/>
          </p:cNvSpPr>
          <p:nvPr>
            <p:ph sz="quarter" idx="13"/>
          </p:nvPr>
        </p:nvSpPr>
        <p:spPr>
          <a:xfrm>
            <a:off x="1936661" y="1791896"/>
            <a:ext cx="8099108" cy="643890"/>
          </a:xfrm>
        </p:spPr>
        <p:txBody>
          <a:bodyPr>
            <a:normAutofit/>
          </a:bodyPr>
          <a:lstStyle/>
          <a:p>
            <a:pPr lvl="0" algn="ctr">
              <a:lnSpc>
                <a:spcPct val="100000"/>
              </a:lnSpc>
              <a:spcBef>
                <a:spcPts val="0"/>
              </a:spcBef>
              <a:spcAft>
                <a:spcPts val="2400"/>
              </a:spcAft>
            </a:pPr>
            <a:r>
              <a:rPr lang="en-US" sz="2800" dirty="0">
                <a:latin typeface="Arial" panose="020B0604020202020204" pitchFamily="34" charset="0"/>
                <a:cs typeface="Arial" panose="020B0604020202020204" pitchFamily="34" charset="0"/>
              </a:rPr>
              <a:t>Have you used these ORA Dashboard reports?</a:t>
            </a:r>
          </a:p>
        </p:txBody>
      </p:sp>
      <p:sp>
        <p:nvSpPr>
          <p:cNvPr id="10" name="Content Placeholder 9">
            <a:extLst>
              <a:ext uri="{FF2B5EF4-FFF2-40B4-BE49-F238E27FC236}">
                <a16:creationId xmlns:a16="http://schemas.microsoft.com/office/drawing/2014/main" id="{11A4DD87-A740-88F4-E1DA-8C5839E741CC}"/>
              </a:ext>
            </a:extLst>
          </p:cNvPr>
          <p:cNvSpPr>
            <a:spLocks noGrp="1"/>
          </p:cNvSpPr>
          <p:nvPr>
            <p:ph sz="quarter" idx="11"/>
          </p:nvPr>
        </p:nvSpPr>
        <p:spPr>
          <a:xfrm>
            <a:off x="2379304" y="2510430"/>
            <a:ext cx="4870580" cy="3209234"/>
          </a:xfrm>
        </p:spPr>
        <p:txBody>
          <a:bodyPr>
            <a:normAutofit/>
          </a:bodyPr>
          <a:lstStyle/>
          <a:p>
            <a:pPr marL="0" lvl="6" indent="0">
              <a:buClr>
                <a:srgbClr val="585753"/>
              </a:buClr>
              <a:buSzPct val="100000"/>
              <a:buFont typeface="+mj-lt"/>
              <a:buAutoNum type="alphaUcPeriod"/>
            </a:pPr>
            <a:r>
              <a:rPr lang="en-US" sz="2800" dirty="0"/>
              <a:t>	Calendar Year Effort View</a:t>
            </a:r>
          </a:p>
          <a:p>
            <a:pPr marL="0" lvl="6" indent="0">
              <a:buClr>
                <a:srgbClr val="585753"/>
              </a:buClr>
              <a:buSzPct val="100000"/>
              <a:buFont typeface="+mj-lt"/>
              <a:buAutoNum type="alphaUcPeriod"/>
            </a:pPr>
            <a:r>
              <a:rPr lang="en-US" sz="2800" dirty="0"/>
              <a:t>	CG Labor Projections</a:t>
            </a:r>
          </a:p>
          <a:p>
            <a:pPr marL="0" lvl="6" indent="0">
              <a:buClr>
                <a:srgbClr val="585753"/>
              </a:buClr>
              <a:buSzPct val="100000"/>
              <a:buFont typeface="+mj-lt"/>
              <a:buAutoNum type="alphaUcPeriod"/>
            </a:pPr>
            <a:r>
              <a:rPr lang="en-US" sz="2800" dirty="0"/>
              <a:t>	Principal Investigator View</a:t>
            </a:r>
          </a:p>
          <a:p>
            <a:pPr marL="0" lvl="6" indent="0">
              <a:buClr>
                <a:srgbClr val="585753"/>
              </a:buClr>
              <a:buSzPct val="100000"/>
              <a:buFont typeface="+mj-lt"/>
              <a:buAutoNum type="alphaUcPeriod"/>
            </a:pPr>
            <a:r>
              <a:rPr lang="en-US" sz="2800" dirty="0"/>
              <a:t>	All of the Above</a:t>
            </a:r>
          </a:p>
          <a:p>
            <a:pPr marL="0" lvl="6" indent="0">
              <a:buClr>
                <a:srgbClr val="585753"/>
              </a:buClr>
              <a:buSzPct val="100000"/>
              <a:buFont typeface="+mj-lt"/>
              <a:buAutoNum type="alphaUcPeriod"/>
            </a:pPr>
            <a:r>
              <a:rPr lang="en-US" sz="2800" dirty="0"/>
              <a:t>	None of the Above</a:t>
            </a:r>
          </a:p>
        </p:txBody>
      </p:sp>
    </p:spTree>
    <p:extLst>
      <p:ext uri="{BB962C8B-B14F-4D97-AF65-F5344CB8AC3E}">
        <p14:creationId xmlns:p14="http://schemas.microsoft.com/office/powerpoint/2010/main" val="1006333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3404" y="876300"/>
            <a:ext cx="8660006" cy="831433"/>
          </a:xfrm>
        </p:spPr>
        <p:txBody>
          <a:bodyPr>
            <a:normAutofit/>
          </a:bodyPr>
          <a:lstStyle/>
          <a:p>
            <a:pPr algn="ctr"/>
            <a:r>
              <a:rPr lang="en-US" dirty="0">
                <a:solidFill>
                  <a:srgbClr val="252626"/>
                </a:solidFill>
              </a:rPr>
              <a:t>Questions About These Reports?</a:t>
            </a:r>
            <a:endParaRPr lang="en-US" dirty="0"/>
          </a:p>
        </p:txBody>
      </p:sp>
      <p:pic>
        <p:nvPicPr>
          <p:cNvPr id="7" name="Picture 6" descr="ORA Departmental Management Dashboards (All IU Campuses) icon.">
            <a:extLst>
              <a:ext uri="{FF2B5EF4-FFF2-40B4-BE49-F238E27FC236}">
                <a16:creationId xmlns:a16="http://schemas.microsoft.com/office/drawing/2014/main" id="{476836DD-68C0-40CB-9C8C-CE0C5D3DEFDF}"/>
              </a:ext>
            </a:extLst>
          </p:cNvPr>
          <p:cNvPicPr>
            <a:picLocks noChangeAspect="1"/>
          </p:cNvPicPr>
          <p:nvPr/>
        </p:nvPicPr>
        <p:blipFill>
          <a:blip r:embed="rId3"/>
          <a:stretch>
            <a:fillRect/>
          </a:stretch>
        </p:blipFill>
        <p:spPr>
          <a:xfrm>
            <a:off x="1902814" y="1904315"/>
            <a:ext cx="3491859" cy="1050842"/>
          </a:xfrm>
          <a:prstGeom prst="rect">
            <a:avLst/>
          </a:prstGeom>
        </p:spPr>
      </p:pic>
      <p:pic>
        <p:nvPicPr>
          <p:cNvPr id="3" name="Picture 2" descr="Grants Management Toolkit (All IU Campuses) icon.">
            <a:extLst>
              <a:ext uri="{FF2B5EF4-FFF2-40B4-BE49-F238E27FC236}">
                <a16:creationId xmlns:a16="http://schemas.microsoft.com/office/drawing/2014/main" id="{A481B000-AF20-DB29-5038-E1523C9A59FD}"/>
              </a:ext>
            </a:extLst>
          </p:cNvPr>
          <p:cNvPicPr>
            <a:picLocks noChangeAspect="1"/>
          </p:cNvPicPr>
          <p:nvPr/>
        </p:nvPicPr>
        <p:blipFill>
          <a:blip r:embed="rId4"/>
          <a:stretch>
            <a:fillRect/>
          </a:stretch>
        </p:blipFill>
        <p:spPr>
          <a:xfrm>
            <a:off x="6797328" y="1904315"/>
            <a:ext cx="3261071" cy="963251"/>
          </a:xfrm>
          <a:prstGeom prst="rect">
            <a:avLst/>
          </a:prstGeom>
        </p:spPr>
      </p:pic>
      <p:sp>
        <p:nvSpPr>
          <p:cNvPr id="6" name="Content Placeholder 5">
            <a:extLst>
              <a:ext uri="{FF2B5EF4-FFF2-40B4-BE49-F238E27FC236}">
                <a16:creationId xmlns:a16="http://schemas.microsoft.com/office/drawing/2014/main" id="{B518DE4C-EE22-DBEE-CEFE-B6E70E95474D}"/>
              </a:ext>
            </a:extLst>
          </p:cNvPr>
          <p:cNvSpPr>
            <a:spLocks noGrp="1"/>
          </p:cNvSpPr>
          <p:nvPr>
            <p:ph sz="quarter" idx="12"/>
          </p:nvPr>
        </p:nvSpPr>
        <p:spPr>
          <a:xfrm>
            <a:off x="824627" y="3179732"/>
            <a:ext cx="8462993" cy="1296928"/>
          </a:xfrm>
        </p:spPr>
        <p:txBody>
          <a:bodyPr>
            <a:normAutofit/>
          </a:bodyPr>
          <a:lstStyle/>
          <a:p>
            <a:pPr marL="0" lvl="0" indent="0" defTabSz="914400">
              <a:lnSpc>
                <a:spcPct val="100000"/>
              </a:lnSpc>
              <a:spcBef>
                <a:spcPts val="0"/>
              </a:spcBef>
              <a:spcAft>
                <a:spcPts val="0"/>
              </a:spcAft>
              <a:buClrTx/>
              <a:buSzTx/>
              <a:buNone/>
            </a:pPr>
            <a:r>
              <a:rPr lang="en-US" sz="2200" dirty="0">
                <a:solidFill>
                  <a:prstClr val="black"/>
                </a:solidFill>
                <a:latin typeface="Arial" panose="020B0604020202020204" pitchFamily="34" charset="0"/>
                <a:cs typeface="Arial" panose="020B0604020202020204" pitchFamily="34" charset="0"/>
              </a:rPr>
              <a:t>Reporting Questions?</a:t>
            </a:r>
          </a:p>
          <a:p>
            <a:pPr marL="0" lvl="0" indent="0" defTabSz="914400">
              <a:lnSpc>
                <a:spcPct val="100000"/>
              </a:lnSpc>
              <a:spcBef>
                <a:spcPts val="1800"/>
              </a:spcBef>
              <a:spcAft>
                <a:spcPts val="0"/>
              </a:spcAft>
              <a:buClrTx/>
              <a:buSzTx/>
              <a:buNone/>
              <a:tabLst>
                <a:tab pos="1600200" algn="l"/>
                <a:tab pos="1828800" algn="l"/>
                <a:tab pos="1889125" algn="l"/>
              </a:tabLst>
            </a:pPr>
            <a:r>
              <a:rPr lang="en-US" sz="2200" dirty="0">
                <a:solidFill>
                  <a:prstClr val="black"/>
                </a:solidFill>
                <a:latin typeface="Arial" panose="020B0604020202020204" pitchFamily="34" charset="0"/>
                <a:cs typeface="Arial" panose="020B0604020202020204" pitchFamily="34" charset="0"/>
              </a:rPr>
              <a:t>Email:		</a:t>
            </a:r>
            <a:r>
              <a:rPr lang="en-US" sz="2200" u="sng"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ora-inst-rpt-l@indiana.edu</a:t>
            </a:r>
            <a:endParaRPr lang="en-US" sz="2200"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573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9578" y="606372"/>
            <a:ext cx="10672521" cy="1119784"/>
          </a:xfrm>
        </p:spPr>
        <p:txBody>
          <a:bodyPr>
            <a:normAutofit fontScale="90000"/>
          </a:bodyPr>
          <a:lstStyle/>
          <a:p>
            <a:pPr lvl="0">
              <a:lnSpc>
                <a:spcPct val="100000"/>
              </a:lnSpc>
            </a:pPr>
            <a:r>
              <a:rPr lang="en-US" dirty="0"/>
              <a:t>Overview of the Annual Confirmation Process 				WHY?</a:t>
            </a:r>
          </a:p>
        </p:txBody>
      </p:sp>
      <p:sp>
        <p:nvSpPr>
          <p:cNvPr id="7" name="Content Placeholder 6">
            <a:extLst>
              <a:ext uri="{FF2B5EF4-FFF2-40B4-BE49-F238E27FC236}">
                <a16:creationId xmlns:a16="http://schemas.microsoft.com/office/drawing/2014/main" id="{88817C95-37B6-4B3F-B604-E4379E421FF1}"/>
              </a:ext>
            </a:extLst>
          </p:cNvPr>
          <p:cNvSpPr>
            <a:spLocks noGrp="1"/>
          </p:cNvSpPr>
          <p:nvPr>
            <p:ph idx="1"/>
          </p:nvPr>
        </p:nvSpPr>
        <p:spPr>
          <a:xfrm>
            <a:off x="752270" y="1580091"/>
            <a:ext cx="10687459" cy="3885360"/>
          </a:xfrm>
        </p:spPr>
        <p:txBody>
          <a:bodyPr>
            <a:normAutofit/>
          </a:bodyPr>
          <a:lstStyle/>
          <a:p>
            <a:pPr marL="457200" indent="-457200">
              <a:lnSpc>
                <a:spcPct val="90000"/>
              </a:lnSpc>
              <a:buFont typeface="+mj-lt"/>
              <a:buAutoNum type="arabicPeriod"/>
            </a:pPr>
            <a:r>
              <a:rPr lang="en-US" dirty="0"/>
              <a:t>Uniform Guidance requires Effort Confirmation and IU policy requires Award Principal Investigators (PI) perform an annual confirmation for the federally sponsored project(s)</a:t>
            </a:r>
          </a:p>
          <a:p>
            <a:pPr marL="457200" indent="-457200">
              <a:lnSpc>
                <a:spcPct val="90000"/>
              </a:lnSpc>
              <a:buFont typeface="+mj-lt"/>
              <a:buAutoNum type="arabicPeriod"/>
            </a:pPr>
            <a:r>
              <a:rPr lang="en-US" dirty="0"/>
              <a:t>The Confirmation process only applies to federally/fed-pass-through sponsored projects</a:t>
            </a:r>
          </a:p>
          <a:p>
            <a:pPr marL="457200" indent="-457200">
              <a:lnSpc>
                <a:spcPct val="90000"/>
              </a:lnSpc>
              <a:buFont typeface="+mj-lt"/>
              <a:buAutoNum type="arabicPeriod"/>
            </a:pPr>
            <a:r>
              <a:rPr lang="en-US" dirty="0"/>
              <a:t>All other project statements for non-federally sponsored awards will automatically change to an auto-approved status in the ECC system and will not appear on the PI’s Work List </a:t>
            </a:r>
          </a:p>
        </p:txBody>
      </p:sp>
      <p:grpSp>
        <p:nvGrpSpPr>
          <p:cNvPr id="4" name="Group 3" descr="Check mark">
            <a:extLst>
              <a:ext uri="{FF2B5EF4-FFF2-40B4-BE49-F238E27FC236}">
                <a16:creationId xmlns:a16="http://schemas.microsoft.com/office/drawing/2014/main" id="{C8B17855-8C53-47C9-BCF3-4BCA451252CC}"/>
              </a:ext>
            </a:extLst>
          </p:cNvPr>
          <p:cNvGrpSpPr>
            <a:grpSpLocks/>
          </p:cNvGrpSpPr>
          <p:nvPr/>
        </p:nvGrpSpPr>
        <p:grpSpPr bwMode="auto">
          <a:xfrm>
            <a:off x="6334125" y="4881273"/>
            <a:ext cx="624614" cy="512137"/>
            <a:chOff x="7" y="7"/>
            <a:chExt cx="390" cy="375"/>
          </a:xfrm>
        </p:grpSpPr>
        <p:pic>
          <p:nvPicPr>
            <p:cNvPr id="5" name="Picture 4">
              <a:extLst>
                <a:ext uri="{FF2B5EF4-FFF2-40B4-BE49-F238E27FC236}">
                  <a16:creationId xmlns:a16="http://schemas.microsoft.com/office/drawing/2014/main" id="{077E5F3F-B291-4CC2-B62A-71936FE6085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 y="15"/>
              <a:ext cx="37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D63B5FC-E878-4E8F-A0AF-3D2384455B69}"/>
                </a:ext>
                <a:ext uri="{C183D7F6-B498-43B3-948B-1728B52AA6E4}">
                  <adec:decorative xmlns:adec="http://schemas.microsoft.com/office/drawing/2017/decorative" val="1"/>
                </a:ext>
              </a:extLst>
            </p:cNvPr>
            <p:cNvSpPr>
              <a:spLocks noChangeArrowheads="1"/>
            </p:cNvSpPr>
            <p:nvPr/>
          </p:nvSpPr>
          <p:spPr bwMode="auto">
            <a:xfrm>
              <a:off x="7" y="7"/>
              <a:ext cx="390" cy="375"/>
            </a:xfrm>
            <a:prstGeom prst="rect">
              <a:avLst/>
            </a:prstGeom>
            <a:noFill/>
            <a:ln w="9525">
              <a:solidFill>
                <a:srgbClr val="A3A3A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579326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8284" y="2472146"/>
            <a:ext cx="3271203" cy="1836773"/>
          </a:xfrm>
        </p:spPr>
        <p:txBody>
          <a:bodyPr vert="horz" lIns="91440" tIns="45720" rIns="91440" bIns="45720" rtlCol="0" anchor="ctr">
            <a:normAutofit/>
          </a:bodyPr>
          <a:lstStyle/>
          <a:p>
            <a:r>
              <a:rPr lang="en-US" sz="2800" b="0" kern="1200" cap="all" dirty="0">
                <a:solidFill>
                  <a:schemeClr val="tx1">
                    <a:lumMod val="75000"/>
                    <a:lumOff val="25000"/>
                  </a:schemeClr>
                </a:solidFill>
                <a:latin typeface="+mj-lt"/>
                <a:ea typeface="+mj-ea"/>
                <a:cs typeface="+mj-cs"/>
              </a:rPr>
              <a:t>Working with your Principal Investigator</a:t>
            </a:r>
          </a:p>
        </p:txBody>
      </p:sp>
      <p:sp>
        <p:nvSpPr>
          <p:cNvPr id="4" name="Content Placeholder 3">
            <a:extLst>
              <a:ext uri="{FF2B5EF4-FFF2-40B4-BE49-F238E27FC236}">
                <a16:creationId xmlns:a16="http://schemas.microsoft.com/office/drawing/2014/main" id="{F2B26D9F-738B-AED8-72F2-B1D29126949C}"/>
              </a:ext>
            </a:extLst>
          </p:cNvPr>
          <p:cNvSpPr>
            <a:spLocks noGrp="1"/>
          </p:cNvSpPr>
          <p:nvPr>
            <p:ph sz="quarter" idx="11"/>
          </p:nvPr>
        </p:nvSpPr>
        <p:spPr>
          <a:xfrm>
            <a:off x="4634866" y="1286737"/>
            <a:ext cx="1752600" cy="621018"/>
          </a:xfrm>
        </p:spPr>
        <p:txBody>
          <a:bodyPr>
            <a:normAutofit/>
          </a:bodyPr>
          <a:lstStyle/>
          <a:p>
            <a:pPr lvl="0" defTabSz="914400">
              <a:lnSpc>
                <a:spcPct val="100000"/>
              </a:lnSpc>
              <a:spcBef>
                <a:spcPts val="0"/>
              </a:spcBef>
              <a:spcAft>
                <a:spcPts val="0"/>
              </a:spcAft>
              <a:buClrTx/>
              <a:buSzTx/>
            </a:pPr>
            <a:r>
              <a:rPr lang="en-US" sz="2400" kern="0" dirty="0">
                <a:solidFill>
                  <a:srgbClr val="FFFFFF"/>
                </a:solidFill>
              </a:rPr>
              <a:t>Understand</a:t>
            </a:r>
          </a:p>
        </p:txBody>
      </p:sp>
      <p:sp>
        <p:nvSpPr>
          <p:cNvPr id="5" name="Content Placeholder 4">
            <a:extLst>
              <a:ext uri="{FF2B5EF4-FFF2-40B4-BE49-F238E27FC236}">
                <a16:creationId xmlns:a16="http://schemas.microsoft.com/office/drawing/2014/main" id="{B93C44AA-4D47-CDFA-AB7B-BB8485653BFC}"/>
              </a:ext>
            </a:extLst>
          </p:cNvPr>
          <p:cNvSpPr>
            <a:spLocks noGrp="1"/>
          </p:cNvSpPr>
          <p:nvPr>
            <p:ph sz="quarter" idx="12"/>
          </p:nvPr>
        </p:nvSpPr>
        <p:spPr>
          <a:xfrm>
            <a:off x="6370419" y="1296851"/>
            <a:ext cx="5097682" cy="659999"/>
          </a:xfrm>
        </p:spPr>
        <p:txBody>
          <a:bodyPr>
            <a:normAutofit/>
          </a:bodyPr>
          <a:lstStyle/>
          <a:p>
            <a:pPr defTabSz="711200">
              <a:lnSpc>
                <a:spcPct val="90000"/>
              </a:lnSpc>
              <a:spcBef>
                <a:spcPct val="0"/>
              </a:spcBef>
              <a:spcAft>
                <a:spcPct val="35000"/>
              </a:spcAft>
              <a:buClrTx/>
              <a:buSzTx/>
            </a:pPr>
            <a:r>
              <a:rPr lang="en-US" sz="1600" dirty="0">
                <a:solidFill>
                  <a:prstClr val="black">
                    <a:hueOff val="0"/>
                    <a:satOff val="0"/>
                    <a:lumOff val="0"/>
                    <a:alphaOff val="0"/>
                  </a:prstClr>
                </a:solidFill>
                <a:latin typeface="Franklin Gothic Book" panose="020B0502020104020203"/>
              </a:rPr>
              <a:t>Thoroughly understand unallowable, direct, and facilities and administrative (F&amp;A) costs</a:t>
            </a:r>
          </a:p>
        </p:txBody>
      </p:sp>
      <p:sp>
        <p:nvSpPr>
          <p:cNvPr id="6" name="Content Placeholder 5">
            <a:extLst>
              <a:ext uri="{FF2B5EF4-FFF2-40B4-BE49-F238E27FC236}">
                <a16:creationId xmlns:a16="http://schemas.microsoft.com/office/drawing/2014/main" id="{D4D46242-239E-124A-E3C7-8112E2F1711A}"/>
              </a:ext>
            </a:extLst>
          </p:cNvPr>
          <p:cNvSpPr>
            <a:spLocks noGrp="1"/>
          </p:cNvSpPr>
          <p:nvPr>
            <p:ph sz="quarter" idx="13"/>
          </p:nvPr>
        </p:nvSpPr>
        <p:spPr>
          <a:xfrm>
            <a:off x="4887331" y="2510257"/>
            <a:ext cx="1184937" cy="748296"/>
          </a:xfrm>
        </p:spPr>
        <p:txBody>
          <a:bodyPr>
            <a:normAutofit/>
          </a:bodyPr>
          <a:lstStyle/>
          <a:p>
            <a:pPr lvl="0" defTabSz="914400">
              <a:lnSpc>
                <a:spcPct val="100000"/>
              </a:lnSpc>
              <a:spcBef>
                <a:spcPts val="0"/>
              </a:spcBef>
              <a:spcAft>
                <a:spcPts val="0"/>
              </a:spcAft>
              <a:buClrTx/>
              <a:buSzTx/>
            </a:pPr>
            <a:r>
              <a:rPr lang="en-US" sz="2400" kern="0" dirty="0">
                <a:solidFill>
                  <a:srgbClr val="FFFFFF"/>
                </a:solidFill>
              </a:rPr>
              <a:t>Monitor </a:t>
            </a:r>
          </a:p>
        </p:txBody>
      </p:sp>
      <p:sp>
        <p:nvSpPr>
          <p:cNvPr id="7" name="Content Placeholder 6">
            <a:extLst>
              <a:ext uri="{FF2B5EF4-FFF2-40B4-BE49-F238E27FC236}">
                <a16:creationId xmlns:a16="http://schemas.microsoft.com/office/drawing/2014/main" id="{A4933FD4-2530-3530-5647-66A36546E779}"/>
              </a:ext>
            </a:extLst>
          </p:cNvPr>
          <p:cNvSpPr>
            <a:spLocks noGrp="1"/>
          </p:cNvSpPr>
          <p:nvPr>
            <p:ph sz="quarter" idx="14"/>
          </p:nvPr>
        </p:nvSpPr>
        <p:spPr>
          <a:xfrm>
            <a:off x="6364510" y="2558781"/>
            <a:ext cx="5265535" cy="716134"/>
          </a:xfrm>
        </p:spPr>
        <p:txBody>
          <a:bodyPr>
            <a:normAutofit/>
          </a:bodyPr>
          <a:lstStyle/>
          <a:p>
            <a:pPr defTabSz="711200">
              <a:lnSpc>
                <a:spcPct val="90000"/>
              </a:lnSpc>
              <a:spcBef>
                <a:spcPct val="0"/>
              </a:spcBef>
              <a:spcAft>
                <a:spcPct val="35000"/>
              </a:spcAft>
              <a:buClrTx/>
              <a:buSzTx/>
            </a:pPr>
            <a:r>
              <a:rPr lang="en-US" sz="1600" dirty="0">
                <a:solidFill>
                  <a:prstClr val="black">
                    <a:hueOff val="0"/>
                    <a:satOff val="0"/>
                    <a:lumOff val="0"/>
                    <a:alphaOff val="0"/>
                  </a:prstClr>
                </a:solidFill>
                <a:latin typeface="Franklin Gothic Book" panose="020B0502020104020203"/>
              </a:rPr>
              <a:t>Monitor awards through monthly review of project salary costs and review with PI approval on a regular basis</a:t>
            </a:r>
          </a:p>
        </p:txBody>
      </p:sp>
      <p:sp>
        <p:nvSpPr>
          <p:cNvPr id="8" name="Content Placeholder 7">
            <a:extLst>
              <a:ext uri="{FF2B5EF4-FFF2-40B4-BE49-F238E27FC236}">
                <a16:creationId xmlns:a16="http://schemas.microsoft.com/office/drawing/2014/main" id="{7629DD2A-EA9B-B461-BEC7-9ADFC7D321C1}"/>
              </a:ext>
            </a:extLst>
          </p:cNvPr>
          <p:cNvSpPr>
            <a:spLocks noGrp="1"/>
          </p:cNvSpPr>
          <p:nvPr>
            <p:ph sz="quarter" idx="15"/>
          </p:nvPr>
        </p:nvSpPr>
        <p:spPr>
          <a:xfrm>
            <a:off x="5031872" y="3839467"/>
            <a:ext cx="1019257" cy="667218"/>
          </a:xfrm>
        </p:spPr>
        <p:txBody>
          <a:bodyPr>
            <a:normAutofit/>
          </a:bodyPr>
          <a:lstStyle/>
          <a:p>
            <a:pPr lvl="0" defTabSz="914400">
              <a:lnSpc>
                <a:spcPct val="100000"/>
              </a:lnSpc>
              <a:spcBef>
                <a:spcPts val="0"/>
              </a:spcBef>
              <a:spcAft>
                <a:spcPts val="0"/>
              </a:spcAft>
              <a:buClrTx/>
              <a:buSzTx/>
            </a:pPr>
            <a:r>
              <a:rPr lang="en-US" sz="2400" kern="0" dirty="0">
                <a:solidFill>
                  <a:srgbClr val="FFFFFF"/>
                </a:solidFill>
              </a:rPr>
              <a:t>Show</a:t>
            </a:r>
          </a:p>
        </p:txBody>
      </p:sp>
      <p:sp>
        <p:nvSpPr>
          <p:cNvPr id="9" name="Content Placeholder 8">
            <a:extLst>
              <a:ext uri="{FF2B5EF4-FFF2-40B4-BE49-F238E27FC236}">
                <a16:creationId xmlns:a16="http://schemas.microsoft.com/office/drawing/2014/main" id="{687B8DA1-8C3A-4F74-7FC4-7CA0F785A64C}"/>
              </a:ext>
            </a:extLst>
          </p:cNvPr>
          <p:cNvSpPr>
            <a:spLocks noGrp="1"/>
          </p:cNvSpPr>
          <p:nvPr>
            <p:ph sz="quarter" idx="16"/>
          </p:nvPr>
        </p:nvSpPr>
        <p:spPr>
          <a:xfrm>
            <a:off x="6366955" y="3934532"/>
            <a:ext cx="4942114" cy="533029"/>
          </a:xfrm>
        </p:spPr>
        <p:txBody>
          <a:bodyPr>
            <a:normAutofit/>
          </a:bodyPr>
          <a:lstStyle/>
          <a:p>
            <a:pPr defTabSz="711200">
              <a:lnSpc>
                <a:spcPct val="90000"/>
              </a:lnSpc>
              <a:spcBef>
                <a:spcPct val="0"/>
              </a:spcBef>
              <a:spcAft>
                <a:spcPct val="35000"/>
              </a:spcAft>
              <a:buClrTx/>
              <a:buSzTx/>
            </a:pPr>
            <a:r>
              <a:rPr lang="en-US" sz="1600" dirty="0">
                <a:solidFill>
                  <a:prstClr val="black">
                    <a:hueOff val="0"/>
                    <a:satOff val="0"/>
                    <a:lumOff val="0"/>
                    <a:alphaOff val="0"/>
                  </a:prstClr>
                </a:solidFill>
                <a:latin typeface="Franklin Gothic Book" panose="020B0502020104020203"/>
              </a:rPr>
              <a:t>Show consistency in charging sponsored award costs</a:t>
            </a:r>
          </a:p>
        </p:txBody>
      </p:sp>
      <p:sp>
        <p:nvSpPr>
          <p:cNvPr id="10" name="Content Placeholder 9">
            <a:extLst>
              <a:ext uri="{FF2B5EF4-FFF2-40B4-BE49-F238E27FC236}">
                <a16:creationId xmlns:a16="http://schemas.microsoft.com/office/drawing/2014/main" id="{270B4C25-B01B-4A6D-D38B-D2B6B2ED112F}"/>
              </a:ext>
            </a:extLst>
          </p:cNvPr>
          <p:cNvSpPr>
            <a:spLocks noGrp="1"/>
          </p:cNvSpPr>
          <p:nvPr>
            <p:ph sz="quarter" idx="17"/>
          </p:nvPr>
        </p:nvSpPr>
        <p:spPr>
          <a:xfrm>
            <a:off x="4934793" y="5208564"/>
            <a:ext cx="1193429" cy="505474"/>
          </a:xfrm>
        </p:spPr>
        <p:txBody>
          <a:bodyPr>
            <a:normAutofit/>
          </a:bodyPr>
          <a:lstStyle/>
          <a:p>
            <a:pPr lvl="0" defTabSz="914400">
              <a:lnSpc>
                <a:spcPct val="100000"/>
              </a:lnSpc>
              <a:spcBef>
                <a:spcPts val="0"/>
              </a:spcBef>
              <a:spcAft>
                <a:spcPts val="0"/>
              </a:spcAft>
              <a:buClrTx/>
              <a:buSzTx/>
            </a:pPr>
            <a:r>
              <a:rPr lang="en-US" sz="2400" kern="0" dirty="0">
                <a:solidFill>
                  <a:srgbClr val="FFFFFF"/>
                </a:solidFill>
              </a:rPr>
              <a:t>Ensure</a:t>
            </a:r>
          </a:p>
        </p:txBody>
      </p:sp>
      <p:sp>
        <p:nvSpPr>
          <p:cNvPr id="11" name="Content Placeholder 10">
            <a:extLst>
              <a:ext uri="{FF2B5EF4-FFF2-40B4-BE49-F238E27FC236}">
                <a16:creationId xmlns:a16="http://schemas.microsoft.com/office/drawing/2014/main" id="{54A975E2-09F5-03AD-1112-0EB44D2E1EBF}"/>
              </a:ext>
            </a:extLst>
          </p:cNvPr>
          <p:cNvSpPr>
            <a:spLocks noGrp="1"/>
          </p:cNvSpPr>
          <p:nvPr>
            <p:ph sz="quarter" idx="18"/>
          </p:nvPr>
        </p:nvSpPr>
        <p:spPr>
          <a:xfrm>
            <a:off x="6369364" y="5107076"/>
            <a:ext cx="4463736" cy="742633"/>
          </a:xfrm>
        </p:spPr>
        <p:txBody>
          <a:bodyPr>
            <a:normAutofit/>
          </a:bodyPr>
          <a:lstStyle/>
          <a:p>
            <a:pPr defTabSz="711200">
              <a:lnSpc>
                <a:spcPct val="90000"/>
              </a:lnSpc>
              <a:spcBef>
                <a:spcPct val="0"/>
              </a:spcBef>
              <a:spcAft>
                <a:spcPct val="35000"/>
              </a:spcAft>
              <a:buClrTx/>
              <a:buSzTx/>
            </a:pPr>
            <a:r>
              <a:rPr lang="en-US" sz="1600" dirty="0">
                <a:solidFill>
                  <a:prstClr val="black">
                    <a:hueOff val="0"/>
                    <a:satOff val="0"/>
                    <a:lumOff val="0"/>
                    <a:alphaOff val="0"/>
                  </a:prstClr>
                </a:solidFill>
                <a:latin typeface="Franklin Gothic Book" panose="020B0502020104020203"/>
              </a:rPr>
              <a:t>Ensure successful project effort confirmation by consistently managing awards</a:t>
            </a:r>
          </a:p>
        </p:txBody>
      </p:sp>
    </p:spTree>
    <p:extLst>
      <p:ext uri="{BB962C8B-B14F-4D97-AF65-F5344CB8AC3E}">
        <p14:creationId xmlns:p14="http://schemas.microsoft.com/office/powerpoint/2010/main" val="287285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7772" y="839755"/>
            <a:ext cx="6280867" cy="808511"/>
          </a:xfrm>
        </p:spPr>
        <p:txBody>
          <a:bodyPr>
            <a:normAutofit/>
          </a:bodyPr>
          <a:lstStyle/>
          <a:p>
            <a:pPr algn="ctr"/>
            <a:r>
              <a:rPr lang="en-US" dirty="0"/>
              <a:t>Training Agenda (1 of 2)</a:t>
            </a:r>
          </a:p>
        </p:txBody>
      </p:sp>
      <p:sp>
        <p:nvSpPr>
          <p:cNvPr id="9" name="Content Placeholder 8">
            <a:extLst>
              <a:ext uri="{FF2B5EF4-FFF2-40B4-BE49-F238E27FC236}">
                <a16:creationId xmlns:a16="http://schemas.microsoft.com/office/drawing/2014/main" id="{D216955B-B039-8BD9-F493-792B04407069}"/>
              </a:ext>
            </a:extLst>
          </p:cNvPr>
          <p:cNvSpPr>
            <a:spLocks noGrp="1"/>
          </p:cNvSpPr>
          <p:nvPr>
            <p:ph sz="quarter" idx="11"/>
          </p:nvPr>
        </p:nvSpPr>
        <p:spPr>
          <a:xfrm>
            <a:off x="3309568" y="2060522"/>
            <a:ext cx="5158027" cy="559996"/>
          </a:xfrm>
        </p:spPr>
        <p:txBody>
          <a:bodyPr>
            <a:normAutofit/>
          </a:bodyPr>
          <a:lstStyle/>
          <a:p>
            <a:pPr defTabSz="1111250">
              <a:lnSpc>
                <a:spcPct val="100000"/>
              </a:lnSpc>
              <a:spcBef>
                <a:spcPct val="0"/>
              </a:spcBef>
              <a:spcAft>
                <a:spcPct val="35000"/>
              </a:spcAft>
            </a:pPr>
            <a:r>
              <a:rPr lang="en-US" sz="2500" dirty="0">
                <a:solidFill>
                  <a:prstClr val="black">
                    <a:hueOff val="0"/>
                    <a:satOff val="0"/>
                    <a:lumOff val="0"/>
                    <a:alphaOff val="0"/>
                  </a:prstClr>
                </a:solidFill>
                <a:latin typeface="Franklin Gothic Book" panose="020B0502020104020203"/>
              </a:rPr>
              <a:t>Managing effort throughout the year</a:t>
            </a:r>
          </a:p>
        </p:txBody>
      </p:sp>
      <p:sp>
        <p:nvSpPr>
          <p:cNvPr id="10" name="Content Placeholder 9">
            <a:extLst>
              <a:ext uri="{FF2B5EF4-FFF2-40B4-BE49-F238E27FC236}">
                <a16:creationId xmlns:a16="http://schemas.microsoft.com/office/drawing/2014/main" id="{956E13A9-C26A-DDBA-DE1A-8C74E91E83E2}"/>
              </a:ext>
            </a:extLst>
          </p:cNvPr>
          <p:cNvSpPr>
            <a:spLocks noGrp="1"/>
          </p:cNvSpPr>
          <p:nvPr>
            <p:ph sz="quarter" idx="12"/>
          </p:nvPr>
        </p:nvSpPr>
        <p:spPr>
          <a:xfrm>
            <a:off x="3307274" y="2671191"/>
            <a:ext cx="2243138" cy="546148"/>
          </a:xfrm>
        </p:spPr>
        <p:txBody>
          <a:bodyPr>
            <a:normAutofit/>
          </a:bodyPr>
          <a:lstStyle/>
          <a:p>
            <a:pPr defTabSz="1111250">
              <a:lnSpc>
                <a:spcPct val="100000"/>
              </a:lnSpc>
              <a:spcBef>
                <a:spcPct val="0"/>
              </a:spcBef>
              <a:spcAft>
                <a:spcPct val="35000"/>
              </a:spcAft>
            </a:pPr>
            <a:r>
              <a:rPr lang="en-US" sz="2500" dirty="0">
                <a:solidFill>
                  <a:prstClr val="black">
                    <a:hueOff val="0"/>
                    <a:satOff val="0"/>
                    <a:lumOff val="0"/>
                    <a:alphaOff val="0"/>
                  </a:prstClr>
                </a:solidFill>
                <a:latin typeface="Franklin Gothic Book" panose="020B0502020104020203"/>
              </a:rPr>
              <a:t>Best Practices</a:t>
            </a:r>
          </a:p>
        </p:txBody>
      </p:sp>
      <p:sp>
        <p:nvSpPr>
          <p:cNvPr id="11" name="Content Placeholder 10">
            <a:extLst>
              <a:ext uri="{FF2B5EF4-FFF2-40B4-BE49-F238E27FC236}">
                <a16:creationId xmlns:a16="http://schemas.microsoft.com/office/drawing/2014/main" id="{0172A1C1-6F20-2517-5592-A631ACD050A2}"/>
              </a:ext>
            </a:extLst>
          </p:cNvPr>
          <p:cNvSpPr>
            <a:spLocks noGrp="1"/>
          </p:cNvSpPr>
          <p:nvPr>
            <p:ph sz="quarter" idx="13"/>
          </p:nvPr>
        </p:nvSpPr>
        <p:spPr>
          <a:xfrm>
            <a:off x="3309567" y="3273071"/>
            <a:ext cx="3817743" cy="555194"/>
          </a:xfrm>
        </p:spPr>
        <p:txBody>
          <a:bodyPr>
            <a:noAutofit/>
          </a:bodyPr>
          <a:lstStyle/>
          <a:p>
            <a:pPr defTabSz="1111250">
              <a:lnSpc>
                <a:spcPct val="100000"/>
              </a:lnSpc>
              <a:spcBef>
                <a:spcPct val="0"/>
              </a:spcBef>
              <a:spcAft>
                <a:spcPct val="35000"/>
              </a:spcAft>
            </a:pPr>
            <a:r>
              <a:rPr lang="en-US" sz="2500" dirty="0">
                <a:solidFill>
                  <a:prstClr val="black">
                    <a:hueOff val="0"/>
                    <a:satOff val="0"/>
                    <a:lumOff val="0"/>
                    <a:alphaOff val="0"/>
                  </a:prstClr>
                </a:solidFill>
                <a:latin typeface="Franklin Gothic Book" panose="020B0502020104020203"/>
              </a:rPr>
              <a:t>Reports to manage effort</a:t>
            </a:r>
          </a:p>
        </p:txBody>
      </p:sp>
      <p:sp>
        <p:nvSpPr>
          <p:cNvPr id="12" name="Content Placeholder 11">
            <a:extLst>
              <a:ext uri="{FF2B5EF4-FFF2-40B4-BE49-F238E27FC236}">
                <a16:creationId xmlns:a16="http://schemas.microsoft.com/office/drawing/2014/main" id="{CA94D5BF-BCD3-7CC4-D6A5-DB3D0E70EF01}"/>
              </a:ext>
            </a:extLst>
          </p:cNvPr>
          <p:cNvSpPr>
            <a:spLocks noGrp="1"/>
          </p:cNvSpPr>
          <p:nvPr>
            <p:ph sz="quarter" idx="14"/>
          </p:nvPr>
        </p:nvSpPr>
        <p:spPr>
          <a:xfrm>
            <a:off x="3314546" y="3858731"/>
            <a:ext cx="3587115" cy="595242"/>
          </a:xfrm>
        </p:spPr>
        <p:txBody>
          <a:bodyPr>
            <a:noAutofit/>
          </a:bodyPr>
          <a:lstStyle/>
          <a:p>
            <a:pPr defTabSz="1111250">
              <a:lnSpc>
                <a:spcPct val="100000"/>
              </a:lnSpc>
              <a:spcBef>
                <a:spcPct val="0"/>
              </a:spcBef>
              <a:spcAft>
                <a:spcPct val="35000"/>
              </a:spcAft>
            </a:pPr>
            <a:r>
              <a:rPr lang="en-US" sz="2500" dirty="0">
                <a:solidFill>
                  <a:prstClr val="black">
                    <a:hueOff val="0"/>
                    <a:satOff val="0"/>
                    <a:lumOff val="0"/>
                    <a:alphaOff val="0"/>
                  </a:prstClr>
                </a:solidFill>
                <a:latin typeface="Franklin Gothic Book" panose="020B0502020104020203"/>
              </a:rPr>
              <a:t>Working with your PI’s</a:t>
            </a:r>
          </a:p>
        </p:txBody>
      </p:sp>
      <p:sp>
        <p:nvSpPr>
          <p:cNvPr id="13" name="Content Placeholder 12">
            <a:extLst>
              <a:ext uri="{FF2B5EF4-FFF2-40B4-BE49-F238E27FC236}">
                <a16:creationId xmlns:a16="http://schemas.microsoft.com/office/drawing/2014/main" id="{DA74CC97-F519-8508-DE5B-D31E41048259}"/>
              </a:ext>
            </a:extLst>
          </p:cNvPr>
          <p:cNvSpPr>
            <a:spLocks noGrp="1"/>
          </p:cNvSpPr>
          <p:nvPr>
            <p:ph sz="quarter" idx="15"/>
          </p:nvPr>
        </p:nvSpPr>
        <p:spPr>
          <a:xfrm>
            <a:off x="3309568" y="4509655"/>
            <a:ext cx="5158028" cy="502611"/>
          </a:xfrm>
        </p:spPr>
        <p:txBody>
          <a:bodyPr>
            <a:normAutofit/>
          </a:bodyPr>
          <a:lstStyle/>
          <a:p>
            <a:pPr defTabSz="1111250">
              <a:lnSpc>
                <a:spcPct val="100000"/>
              </a:lnSpc>
              <a:spcBef>
                <a:spcPct val="0"/>
              </a:spcBef>
              <a:spcAft>
                <a:spcPct val="35000"/>
              </a:spcAft>
            </a:pPr>
            <a:r>
              <a:rPr lang="en-US" sz="2500" dirty="0">
                <a:solidFill>
                  <a:prstClr val="black">
                    <a:hueOff val="0"/>
                    <a:satOff val="0"/>
                    <a:lumOff val="0"/>
                    <a:alphaOff val="0"/>
                  </a:prstClr>
                </a:solidFill>
                <a:latin typeface="Franklin Gothic Book" panose="020B0502020104020203"/>
              </a:rPr>
              <a:t>NIH Salary Cap / Late Cost Transfers</a:t>
            </a:r>
          </a:p>
        </p:txBody>
      </p:sp>
    </p:spTree>
    <p:extLst>
      <p:ext uri="{BB962C8B-B14F-4D97-AF65-F5344CB8AC3E}">
        <p14:creationId xmlns:p14="http://schemas.microsoft.com/office/powerpoint/2010/main" val="1146632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885" y="536089"/>
            <a:ext cx="8498416" cy="542288"/>
          </a:xfrm>
        </p:spPr>
        <p:txBody>
          <a:bodyPr>
            <a:normAutofit/>
          </a:bodyPr>
          <a:lstStyle/>
          <a:p>
            <a:pPr algn="ctr"/>
            <a:r>
              <a:rPr lang="en-US" b="1" dirty="0"/>
              <a:t>Some Common Project Statement Statuses</a:t>
            </a:r>
          </a:p>
        </p:txBody>
      </p:sp>
      <p:sp>
        <p:nvSpPr>
          <p:cNvPr id="3" name="Content Placeholder 2">
            <a:extLst>
              <a:ext uri="{FF2B5EF4-FFF2-40B4-BE49-F238E27FC236}">
                <a16:creationId xmlns:a16="http://schemas.microsoft.com/office/drawing/2014/main" id="{6CD1EE11-5E37-6DC7-2033-94DD07A9AD2B}"/>
              </a:ext>
            </a:extLst>
          </p:cNvPr>
          <p:cNvSpPr>
            <a:spLocks noGrp="1"/>
          </p:cNvSpPr>
          <p:nvPr>
            <p:ph sz="quarter" idx="13"/>
          </p:nvPr>
        </p:nvSpPr>
        <p:spPr>
          <a:xfrm>
            <a:off x="329608" y="1172372"/>
            <a:ext cx="1039177" cy="274464"/>
          </a:xfrm>
        </p:spPr>
        <p:txBody>
          <a:bodyPr>
            <a:noAutofit/>
          </a:bodyPr>
          <a:lstStyle/>
          <a:p>
            <a:pPr lvl="0">
              <a:lnSpc>
                <a:spcPct val="100000"/>
              </a:lnSpc>
              <a:spcBef>
                <a:spcPts val="0"/>
              </a:spcBef>
              <a:spcAft>
                <a:spcPts val="0"/>
              </a:spcAft>
              <a:buClrTx/>
              <a:buSzTx/>
            </a:pPr>
            <a:r>
              <a:rPr lang="en-US" sz="1800" b="1" dirty="0">
                <a:solidFill>
                  <a:schemeClr val="lt1"/>
                </a:solidFill>
              </a:rPr>
              <a:t>Status</a:t>
            </a:r>
          </a:p>
        </p:txBody>
      </p:sp>
      <p:sp>
        <p:nvSpPr>
          <p:cNvPr id="4" name="Content Placeholder 3">
            <a:extLst>
              <a:ext uri="{FF2B5EF4-FFF2-40B4-BE49-F238E27FC236}">
                <a16:creationId xmlns:a16="http://schemas.microsoft.com/office/drawing/2014/main" id="{89663F3C-B2B3-E535-D9C8-F522D0C21089}"/>
              </a:ext>
            </a:extLst>
          </p:cNvPr>
          <p:cNvSpPr>
            <a:spLocks noGrp="1"/>
          </p:cNvSpPr>
          <p:nvPr>
            <p:ph sz="quarter" idx="14"/>
          </p:nvPr>
        </p:nvSpPr>
        <p:spPr>
          <a:xfrm>
            <a:off x="2119270" y="1120134"/>
            <a:ext cx="808400" cy="390840"/>
          </a:xfrm>
        </p:spPr>
        <p:txBody>
          <a:bodyPr/>
          <a:lstStyle/>
          <a:p>
            <a:pPr lvl="0">
              <a:lnSpc>
                <a:spcPct val="100000"/>
              </a:lnSpc>
              <a:spcBef>
                <a:spcPts val="0"/>
              </a:spcBef>
              <a:spcAft>
                <a:spcPts val="0"/>
              </a:spcAft>
              <a:buClrTx/>
              <a:buSzTx/>
            </a:pPr>
            <a:r>
              <a:rPr lang="en-US" sz="1800" b="1" dirty="0">
                <a:solidFill>
                  <a:prstClr val="white"/>
                </a:solidFill>
              </a:rPr>
              <a:t>Icon</a:t>
            </a:r>
          </a:p>
        </p:txBody>
      </p:sp>
      <p:sp>
        <p:nvSpPr>
          <p:cNvPr id="5" name="Content Placeholder 4">
            <a:extLst>
              <a:ext uri="{FF2B5EF4-FFF2-40B4-BE49-F238E27FC236}">
                <a16:creationId xmlns:a16="http://schemas.microsoft.com/office/drawing/2014/main" id="{2B971528-8668-90F0-D12C-1D20E59813BE}"/>
              </a:ext>
            </a:extLst>
          </p:cNvPr>
          <p:cNvSpPr>
            <a:spLocks noGrp="1"/>
          </p:cNvSpPr>
          <p:nvPr>
            <p:ph sz="quarter" idx="15"/>
          </p:nvPr>
        </p:nvSpPr>
        <p:spPr>
          <a:xfrm>
            <a:off x="2839404" y="1141602"/>
            <a:ext cx="1298256" cy="359538"/>
          </a:xfrm>
        </p:spPr>
        <p:txBody>
          <a:bodyPr>
            <a:normAutofit lnSpcReduction="10000"/>
          </a:bodyPr>
          <a:lstStyle/>
          <a:p>
            <a:pPr lvl="0">
              <a:lnSpc>
                <a:spcPct val="100000"/>
              </a:lnSpc>
              <a:spcBef>
                <a:spcPts val="0"/>
              </a:spcBef>
              <a:spcAft>
                <a:spcPts val="0"/>
              </a:spcAft>
              <a:buClrTx/>
              <a:buSzTx/>
            </a:pPr>
            <a:r>
              <a:rPr lang="en-US" sz="1800" b="1" dirty="0">
                <a:solidFill>
                  <a:prstClr val="white"/>
                </a:solidFill>
              </a:rPr>
              <a:t>Description</a:t>
            </a:r>
          </a:p>
        </p:txBody>
      </p:sp>
      <p:sp>
        <p:nvSpPr>
          <p:cNvPr id="6" name="Content Placeholder 5">
            <a:extLst>
              <a:ext uri="{FF2B5EF4-FFF2-40B4-BE49-F238E27FC236}">
                <a16:creationId xmlns:a16="http://schemas.microsoft.com/office/drawing/2014/main" id="{31E565B7-4387-4C59-49D3-F56ED1860C7F}"/>
              </a:ext>
            </a:extLst>
          </p:cNvPr>
          <p:cNvSpPr>
            <a:spLocks noGrp="1"/>
          </p:cNvSpPr>
          <p:nvPr>
            <p:ph sz="quarter" idx="16"/>
          </p:nvPr>
        </p:nvSpPr>
        <p:spPr>
          <a:xfrm>
            <a:off x="329608" y="1469249"/>
            <a:ext cx="1007925" cy="374287"/>
          </a:xfrm>
        </p:spPr>
        <p:txBody>
          <a:bodyPr/>
          <a:lstStyle/>
          <a:p>
            <a:pPr lvl="0">
              <a:lnSpc>
                <a:spcPct val="100000"/>
              </a:lnSpc>
              <a:spcBef>
                <a:spcPts val="0"/>
              </a:spcBef>
              <a:spcAft>
                <a:spcPts val="0"/>
              </a:spcAft>
              <a:buClrTx/>
              <a:buSzTx/>
            </a:pPr>
            <a:r>
              <a:rPr lang="en-US" sz="1400" b="1" dirty="0">
                <a:solidFill>
                  <a:prstClr val="black"/>
                </a:solidFill>
              </a:rPr>
              <a:t>Building</a:t>
            </a:r>
          </a:p>
        </p:txBody>
      </p:sp>
      <p:grpSp>
        <p:nvGrpSpPr>
          <p:cNvPr id="9" name="Group 8" descr="Icon of a gear."/>
          <p:cNvGrpSpPr>
            <a:grpSpLocks/>
          </p:cNvGrpSpPr>
          <p:nvPr/>
        </p:nvGrpSpPr>
        <p:grpSpPr bwMode="auto">
          <a:xfrm>
            <a:off x="2290844" y="1617420"/>
            <a:ext cx="355624" cy="385260"/>
            <a:chOff x="7" y="7"/>
            <a:chExt cx="360" cy="390"/>
          </a:xfrm>
        </p:grpSpPr>
        <p:pic>
          <p:nvPicPr>
            <p:cNvPr id="10" name="Picture 9">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 y="15"/>
              <a:ext cx="34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C183D7F6-B498-43B3-948B-1728B52AA6E4}">
                  <adec:decorative xmlns:adec="http://schemas.microsoft.com/office/drawing/2017/decorative" val="1"/>
                </a:ext>
              </a:extLst>
            </p:cNvPr>
            <p:cNvSpPr>
              <a:spLocks noChangeArrowheads="1"/>
            </p:cNvSpPr>
            <p:nvPr/>
          </p:nvSpPr>
          <p:spPr bwMode="auto">
            <a:xfrm>
              <a:off x="7" y="7"/>
              <a:ext cx="360" cy="390"/>
            </a:xfrm>
            <a:prstGeom prst="rect">
              <a:avLst/>
            </a:prstGeom>
            <a:noFill/>
            <a:ln w="9525">
              <a:solidFill>
                <a:srgbClr val="A3A3A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7" name="Content Placeholder 6">
            <a:extLst>
              <a:ext uri="{FF2B5EF4-FFF2-40B4-BE49-F238E27FC236}">
                <a16:creationId xmlns:a16="http://schemas.microsoft.com/office/drawing/2014/main" id="{F8433D0C-CAB7-D5E4-6113-9BDAACEEF4A9}"/>
              </a:ext>
            </a:extLst>
          </p:cNvPr>
          <p:cNvSpPr>
            <a:spLocks noGrp="1"/>
          </p:cNvSpPr>
          <p:nvPr>
            <p:ph sz="quarter" idx="17"/>
          </p:nvPr>
        </p:nvSpPr>
        <p:spPr>
          <a:xfrm>
            <a:off x="2839432" y="1457616"/>
            <a:ext cx="8579681" cy="592264"/>
          </a:xfrm>
        </p:spPr>
        <p:txBody>
          <a:bodyPr>
            <a:normAutofit/>
          </a:bodyPr>
          <a:lstStyle/>
          <a:p>
            <a:pPr lvl="0">
              <a:lnSpc>
                <a:spcPct val="100000"/>
              </a:lnSpc>
              <a:spcBef>
                <a:spcPts val="0"/>
              </a:spcBef>
              <a:spcAft>
                <a:spcPts val="0"/>
              </a:spcAft>
              <a:buClrTx/>
              <a:buSzTx/>
            </a:pPr>
            <a:r>
              <a:rPr lang="en-US" sz="1400" dirty="0">
                <a:solidFill>
                  <a:prstClr val="black"/>
                </a:solidFill>
              </a:rPr>
              <a:t>This status indicates that a project statement is not yet ready for confirmation. This occurs during the Period of Performance, when payroll data is being loaded and the project statements are building.</a:t>
            </a:r>
          </a:p>
        </p:txBody>
      </p:sp>
      <p:sp>
        <p:nvSpPr>
          <p:cNvPr id="27" name="Content Placeholder 26">
            <a:extLst>
              <a:ext uri="{FF2B5EF4-FFF2-40B4-BE49-F238E27FC236}">
                <a16:creationId xmlns:a16="http://schemas.microsoft.com/office/drawing/2014/main" id="{7D132A8C-0CC5-8556-EF80-0818E61CE0C3}"/>
              </a:ext>
            </a:extLst>
          </p:cNvPr>
          <p:cNvSpPr>
            <a:spLocks noGrp="1"/>
          </p:cNvSpPr>
          <p:nvPr>
            <p:ph sz="quarter" idx="18"/>
          </p:nvPr>
        </p:nvSpPr>
        <p:spPr>
          <a:xfrm>
            <a:off x="327846" y="2395830"/>
            <a:ext cx="1313496" cy="631525"/>
          </a:xfrm>
        </p:spPr>
        <p:txBody>
          <a:bodyPr>
            <a:noAutofit/>
          </a:bodyPr>
          <a:lstStyle/>
          <a:p>
            <a:pPr lvl="0">
              <a:lnSpc>
                <a:spcPct val="100000"/>
              </a:lnSpc>
              <a:spcBef>
                <a:spcPts val="0"/>
              </a:spcBef>
              <a:spcAft>
                <a:spcPts val="0"/>
              </a:spcAft>
              <a:buClrTx/>
              <a:buSzTx/>
            </a:pPr>
            <a:r>
              <a:rPr lang="en-US" sz="1400" b="1" dirty="0">
                <a:solidFill>
                  <a:prstClr val="black"/>
                </a:solidFill>
              </a:rPr>
              <a:t>Ready for Confirmation</a:t>
            </a:r>
          </a:p>
        </p:txBody>
      </p:sp>
      <p:grpSp>
        <p:nvGrpSpPr>
          <p:cNvPr id="12" name="Group 11" descr="Icon of an exclamation mark."/>
          <p:cNvGrpSpPr>
            <a:grpSpLocks/>
          </p:cNvGrpSpPr>
          <p:nvPr/>
        </p:nvGrpSpPr>
        <p:grpSpPr bwMode="auto">
          <a:xfrm>
            <a:off x="2290844" y="2508276"/>
            <a:ext cx="341318" cy="341318"/>
            <a:chOff x="7" y="7"/>
            <a:chExt cx="375" cy="375"/>
          </a:xfrm>
        </p:grpSpPr>
        <p:pic>
          <p:nvPicPr>
            <p:cNvPr id="13" name="Picture 1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 y="15"/>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C183D7F6-B498-43B3-948B-1728B52AA6E4}">
                  <adec:decorative xmlns:adec="http://schemas.microsoft.com/office/drawing/2017/decorative" val="1"/>
                </a:ext>
              </a:extLst>
            </p:cNvPr>
            <p:cNvSpPr>
              <a:spLocks noChangeArrowheads="1"/>
            </p:cNvSpPr>
            <p:nvPr/>
          </p:nvSpPr>
          <p:spPr bwMode="auto">
            <a:xfrm>
              <a:off x="7" y="7"/>
              <a:ext cx="375" cy="375"/>
            </a:xfrm>
            <a:prstGeom prst="rect">
              <a:avLst/>
            </a:prstGeom>
            <a:noFill/>
            <a:ln w="9525">
              <a:solidFill>
                <a:srgbClr val="A4A4A4"/>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28" name="Content Placeholder 27">
            <a:extLst>
              <a:ext uri="{FF2B5EF4-FFF2-40B4-BE49-F238E27FC236}">
                <a16:creationId xmlns:a16="http://schemas.microsoft.com/office/drawing/2014/main" id="{95626614-EB32-ADC1-B761-12EF0BC1C652}"/>
              </a:ext>
            </a:extLst>
          </p:cNvPr>
          <p:cNvSpPr>
            <a:spLocks noGrp="1"/>
          </p:cNvSpPr>
          <p:nvPr>
            <p:ph sz="quarter" idx="19"/>
          </p:nvPr>
        </p:nvSpPr>
        <p:spPr>
          <a:xfrm>
            <a:off x="2838823" y="2401705"/>
            <a:ext cx="8675496" cy="602139"/>
          </a:xfrm>
        </p:spPr>
        <p:txBody>
          <a:bodyPr>
            <a:normAutofit/>
          </a:bodyPr>
          <a:lstStyle/>
          <a:p>
            <a:pPr lvl="0">
              <a:lnSpc>
                <a:spcPct val="100000"/>
              </a:lnSpc>
              <a:spcBef>
                <a:spcPts val="0"/>
              </a:spcBef>
              <a:spcAft>
                <a:spcPts val="0"/>
              </a:spcAft>
              <a:buClrTx/>
              <a:buSzTx/>
            </a:pPr>
            <a:r>
              <a:rPr lang="en-US" sz="1400" dirty="0">
                <a:solidFill>
                  <a:prstClr val="black"/>
                </a:solidFill>
              </a:rPr>
              <a:t>This status indicates that the project statement is ready to be confirmed. Statements move to this status when the Confirmation Period begins, and the statement requires the PI to confirm the payroll charges for the period.</a:t>
            </a:r>
          </a:p>
        </p:txBody>
      </p:sp>
      <p:sp>
        <p:nvSpPr>
          <p:cNvPr id="29" name="Content Placeholder 28">
            <a:extLst>
              <a:ext uri="{FF2B5EF4-FFF2-40B4-BE49-F238E27FC236}">
                <a16:creationId xmlns:a16="http://schemas.microsoft.com/office/drawing/2014/main" id="{D2D0350A-673A-D991-ED6F-3BF0C28C56A1}"/>
              </a:ext>
            </a:extLst>
          </p:cNvPr>
          <p:cNvSpPr>
            <a:spLocks noGrp="1"/>
          </p:cNvSpPr>
          <p:nvPr>
            <p:ph sz="quarter" idx="20"/>
          </p:nvPr>
        </p:nvSpPr>
        <p:spPr>
          <a:xfrm>
            <a:off x="329608" y="3382011"/>
            <a:ext cx="1751448" cy="358172"/>
          </a:xfrm>
        </p:spPr>
        <p:txBody>
          <a:bodyPr>
            <a:normAutofit/>
          </a:bodyPr>
          <a:lstStyle/>
          <a:p>
            <a:pPr lvl="0">
              <a:lnSpc>
                <a:spcPct val="100000"/>
              </a:lnSpc>
              <a:spcBef>
                <a:spcPts val="0"/>
              </a:spcBef>
              <a:spcAft>
                <a:spcPts val="0"/>
              </a:spcAft>
              <a:buClrTx/>
              <a:buSzTx/>
            </a:pPr>
            <a:r>
              <a:rPr lang="en-US" sz="1400" b="1" dirty="0">
                <a:solidFill>
                  <a:prstClr val="black"/>
                </a:solidFill>
              </a:rPr>
              <a:t>Revision Requested</a:t>
            </a:r>
          </a:p>
        </p:txBody>
      </p:sp>
      <p:grpSp>
        <p:nvGrpSpPr>
          <p:cNvPr id="15" name="Group 14" descr="Icon of three dots."/>
          <p:cNvGrpSpPr>
            <a:grpSpLocks/>
          </p:cNvGrpSpPr>
          <p:nvPr/>
        </p:nvGrpSpPr>
        <p:grpSpPr bwMode="auto">
          <a:xfrm>
            <a:off x="2286828" y="3484285"/>
            <a:ext cx="367480" cy="367480"/>
            <a:chOff x="7" y="7"/>
            <a:chExt cx="375" cy="375"/>
          </a:xfrm>
        </p:grpSpPr>
        <p:pic>
          <p:nvPicPr>
            <p:cNvPr id="16" name="Picture 15">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 y="15"/>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C183D7F6-B498-43B3-948B-1728B52AA6E4}">
                  <adec:decorative xmlns:adec="http://schemas.microsoft.com/office/drawing/2017/decorative" val="1"/>
                </a:ext>
              </a:extLst>
            </p:cNvPr>
            <p:cNvSpPr>
              <a:spLocks noChangeArrowheads="1"/>
            </p:cNvSpPr>
            <p:nvPr/>
          </p:nvSpPr>
          <p:spPr bwMode="auto">
            <a:xfrm>
              <a:off x="7" y="7"/>
              <a:ext cx="375" cy="375"/>
            </a:xfrm>
            <a:prstGeom prst="rect">
              <a:avLst/>
            </a:prstGeom>
            <a:noFill/>
            <a:ln w="9525">
              <a:solidFill>
                <a:srgbClr val="A4A4A4"/>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30" name="Content Placeholder 29">
            <a:extLst>
              <a:ext uri="{FF2B5EF4-FFF2-40B4-BE49-F238E27FC236}">
                <a16:creationId xmlns:a16="http://schemas.microsoft.com/office/drawing/2014/main" id="{9601D75E-5FB3-BC62-442C-BDA2E857476B}"/>
              </a:ext>
            </a:extLst>
          </p:cNvPr>
          <p:cNvSpPr>
            <a:spLocks noGrp="1"/>
          </p:cNvSpPr>
          <p:nvPr>
            <p:ph sz="quarter" idx="21"/>
          </p:nvPr>
        </p:nvSpPr>
        <p:spPr>
          <a:xfrm>
            <a:off x="2840144" y="3373946"/>
            <a:ext cx="8483385" cy="580826"/>
          </a:xfrm>
        </p:spPr>
        <p:txBody>
          <a:bodyPr>
            <a:normAutofit/>
          </a:bodyPr>
          <a:lstStyle/>
          <a:p>
            <a:pPr lvl="0">
              <a:lnSpc>
                <a:spcPct val="100000"/>
              </a:lnSpc>
              <a:spcBef>
                <a:spcPts val="0"/>
              </a:spcBef>
              <a:spcAft>
                <a:spcPts val="0"/>
              </a:spcAft>
              <a:buClrTx/>
              <a:buSzTx/>
            </a:pPr>
            <a:r>
              <a:rPr lang="en-US" sz="1400" dirty="0">
                <a:solidFill>
                  <a:prstClr val="black"/>
                </a:solidFill>
              </a:rPr>
              <a:t>During the Confirmation Period, if a PI requests a revision for an employee and clicks the Revise Payroll button the statement moves to this status.</a:t>
            </a:r>
          </a:p>
        </p:txBody>
      </p:sp>
      <p:sp>
        <p:nvSpPr>
          <p:cNvPr id="31" name="Content Placeholder 30">
            <a:extLst>
              <a:ext uri="{FF2B5EF4-FFF2-40B4-BE49-F238E27FC236}">
                <a16:creationId xmlns:a16="http://schemas.microsoft.com/office/drawing/2014/main" id="{C739BC8B-5F32-716E-AB63-AAEFD3758044}"/>
              </a:ext>
            </a:extLst>
          </p:cNvPr>
          <p:cNvSpPr>
            <a:spLocks noGrp="1"/>
          </p:cNvSpPr>
          <p:nvPr>
            <p:ph sz="quarter" idx="22"/>
          </p:nvPr>
        </p:nvSpPr>
        <p:spPr>
          <a:xfrm>
            <a:off x="334227" y="4281471"/>
            <a:ext cx="1603057" cy="456565"/>
          </a:xfrm>
        </p:spPr>
        <p:txBody>
          <a:bodyPr>
            <a:normAutofit/>
          </a:bodyPr>
          <a:lstStyle/>
          <a:p>
            <a:pPr lvl="0">
              <a:lnSpc>
                <a:spcPct val="100000"/>
              </a:lnSpc>
              <a:spcBef>
                <a:spcPts val="0"/>
              </a:spcBef>
              <a:spcAft>
                <a:spcPts val="0"/>
              </a:spcAft>
              <a:buClrTx/>
              <a:buSzTx/>
            </a:pPr>
            <a:r>
              <a:rPr lang="en-US" sz="1400" b="1" dirty="0">
                <a:solidFill>
                  <a:prstClr val="black"/>
                </a:solidFill>
              </a:rPr>
              <a:t>Revision Pending</a:t>
            </a:r>
          </a:p>
        </p:txBody>
      </p:sp>
      <p:grpSp>
        <p:nvGrpSpPr>
          <p:cNvPr id="18" name="Group 17" descr="Icon of a downward arrow."/>
          <p:cNvGrpSpPr>
            <a:grpSpLocks/>
          </p:cNvGrpSpPr>
          <p:nvPr/>
        </p:nvGrpSpPr>
        <p:grpSpPr bwMode="auto">
          <a:xfrm>
            <a:off x="2286828" y="4420259"/>
            <a:ext cx="383093" cy="383093"/>
            <a:chOff x="7" y="7"/>
            <a:chExt cx="375" cy="375"/>
          </a:xfrm>
        </p:grpSpPr>
        <p:pic>
          <p:nvPicPr>
            <p:cNvPr id="19" name="Picture 18">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 y="15"/>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C183D7F6-B498-43B3-948B-1728B52AA6E4}">
                  <adec:decorative xmlns:adec="http://schemas.microsoft.com/office/drawing/2017/decorative" val="1"/>
                </a:ext>
              </a:extLst>
            </p:cNvPr>
            <p:cNvSpPr>
              <a:spLocks noChangeArrowheads="1"/>
            </p:cNvSpPr>
            <p:nvPr/>
          </p:nvSpPr>
          <p:spPr bwMode="auto">
            <a:xfrm>
              <a:off x="7" y="7"/>
              <a:ext cx="375" cy="375"/>
            </a:xfrm>
            <a:prstGeom prst="rect">
              <a:avLst/>
            </a:prstGeom>
            <a:noFill/>
            <a:ln w="9525">
              <a:solidFill>
                <a:srgbClr val="A4A4A4"/>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32" name="Content Placeholder 31">
            <a:extLst>
              <a:ext uri="{FF2B5EF4-FFF2-40B4-BE49-F238E27FC236}">
                <a16:creationId xmlns:a16="http://schemas.microsoft.com/office/drawing/2014/main" id="{526B2A79-B336-6460-5A35-D95445779EA1}"/>
              </a:ext>
            </a:extLst>
          </p:cNvPr>
          <p:cNvSpPr>
            <a:spLocks noGrp="1"/>
          </p:cNvSpPr>
          <p:nvPr>
            <p:ph sz="quarter" idx="23"/>
          </p:nvPr>
        </p:nvSpPr>
        <p:spPr>
          <a:xfrm>
            <a:off x="2841172" y="4340609"/>
            <a:ext cx="8196942" cy="535879"/>
          </a:xfrm>
        </p:spPr>
        <p:txBody>
          <a:bodyPr>
            <a:normAutofit/>
          </a:bodyPr>
          <a:lstStyle/>
          <a:p>
            <a:pPr lvl="0">
              <a:lnSpc>
                <a:spcPct val="100000"/>
              </a:lnSpc>
              <a:spcBef>
                <a:spcPts val="0"/>
              </a:spcBef>
              <a:spcAft>
                <a:spcPts val="0"/>
              </a:spcAft>
              <a:buClrTx/>
              <a:buSzTx/>
            </a:pPr>
            <a:r>
              <a:rPr lang="en-US" sz="1400" dirty="0">
                <a:solidFill>
                  <a:prstClr val="black"/>
                </a:solidFill>
              </a:rPr>
              <a:t>When new payroll loads to a statement in Revision Requested status and creates a payroll task that will be processed by the Effort Coordinator, that statement moves to this status.</a:t>
            </a:r>
          </a:p>
        </p:txBody>
      </p:sp>
      <p:sp>
        <p:nvSpPr>
          <p:cNvPr id="33" name="Content Placeholder 32">
            <a:extLst>
              <a:ext uri="{FF2B5EF4-FFF2-40B4-BE49-F238E27FC236}">
                <a16:creationId xmlns:a16="http://schemas.microsoft.com/office/drawing/2014/main" id="{CA45D185-955F-FE5F-A7AF-9BF780EF3854}"/>
              </a:ext>
            </a:extLst>
          </p:cNvPr>
          <p:cNvSpPr>
            <a:spLocks noGrp="1"/>
          </p:cNvSpPr>
          <p:nvPr>
            <p:ph sz="quarter" idx="24"/>
          </p:nvPr>
        </p:nvSpPr>
        <p:spPr>
          <a:xfrm>
            <a:off x="329608" y="5291510"/>
            <a:ext cx="1176337" cy="313782"/>
          </a:xfrm>
        </p:spPr>
        <p:txBody>
          <a:bodyPr/>
          <a:lstStyle/>
          <a:p>
            <a:pPr lvl="0">
              <a:lnSpc>
                <a:spcPct val="100000"/>
              </a:lnSpc>
              <a:spcBef>
                <a:spcPts val="0"/>
              </a:spcBef>
              <a:spcAft>
                <a:spcPts val="0"/>
              </a:spcAft>
              <a:buClrTx/>
              <a:buSzTx/>
            </a:pPr>
            <a:r>
              <a:rPr lang="en-US" sz="1400" b="1" dirty="0">
                <a:solidFill>
                  <a:prstClr val="black"/>
                </a:solidFill>
              </a:rPr>
              <a:t>Confirmed</a:t>
            </a:r>
          </a:p>
        </p:txBody>
      </p:sp>
      <p:grpSp>
        <p:nvGrpSpPr>
          <p:cNvPr id="21" name="Group 20" descr="Icon of a star."/>
          <p:cNvGrpSpPr>
            <a:grpSpLocks/>
          </p:cNvGrpSpPr>
          <p:nvPr/>
        </p:nvGrpSpPr>
        <p:grpSpPr bwMode="auto">
          <a:xfrm>
            <a:off x="2234772" y="5371846"/>
            <a:ext cx="419536" cy="387264"/>
            <a:chOff x="7" y="7"/>
            <a:chExt cx="390" cy="360"/>
          </a:xfrm>
        </p:grpSpPr>
        <p:pic>
          <p:nvPicPr>
            <p:cNvPr id="22" name="Picture 21">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 y="15"/>
              <a:ext cx="37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C183D7F6-B498-43B3-948B-1728B52AA6E4}">
                  <adec:decorative xmlns:adec="http://schemas.microsoft.com/office/drawing/2017/decorative" val="1"/>
                </a:ext>
              </a:extLst>
            </p:cNvPr>
            <p:cNvSpPr>
              <a:spLocks noChangeArrowheads="1"/>
            </p:cNvSpPr>
            <p:nvPr/>
          </p:nvSpPr>
          <p:spPr bwMode="auto">
            <a:xfrm>
              <a:off x="7" y="7"/>
              <a:ext cx="390" cy="360"/>
            </a:xfrm>
            <a:prstGeom prst="rect">
              <a:avLst/>
            </a:prstGeom>
            <a:noFill/>
            <a:ln w="9525">
              <a:solidFill>
                <a:srgbClr val="A4A4A4"/>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34" name="Content Placeholder 33">
            <a:extLst>
              <a:ext uri="{FF2B5EF4-FFF2-40B4-BE49-F238E27FC236}">
                <a16:creationId xmlns:a16="http://schemas.microsoft.com/office/drawing/2014/main" id="{8AD9D100-C6EF-7DBF-45EC-1454B9D19198}"/>
              </a:ext>
            </a:extLst>
          </p:cNvPr>
          <p:cNvSpPr>
            <a:spLocks noGrp="1"/>
          </p:cNvSpPr>
          <p:nvPr>
            <p:ph sz="quarter" idx="25"/>
          </p:nvPr>
        </p:nvSpPr>
        <p:spPr>
          <a:xfrm>
            <a:off x="2843160" y="5258103"/>
            <a:ext cx="7352400" cy="387264"/>
          </a:xfrm>
        </p:spPr>
        <p:txBody>
          <a:bodyPr>
            <a:normAutofit/>
          </a:bodyPr>
          <a:lstStyle/>
          <a:p>
            <a:pPr lvl="0">
              <a:lnSpc>
                <a:spcPct val="100000"/>
              </a:lnSpc>
              <a:spcBef>
                <a:spcPts val="0"/>
              </a:spcBef>
              <a:spcAft>
                <a:spcPts val="0"/>
              </a:spcAft>
              <a:buClrTx/>
              <a:buSzTx/>
            </a:pPr>
            <a:r>
              <a:rPr lang="en-US" sz="1400" dirty="0">
                <a:solidFill>
                  <a:prstClr val="black"/>
                </a:solidFill>
              </a:rPr>
              <a:t>This status indicates that every individual on this project statement has been confirmed.</a:t>
            </a:r>
          </a:p>
        </p:txBody>
      </p:sp>
      <p:sp>
        <p:nvSpPr>
          <p:cNvPr id="35" name="Content Placeholder 34">
            <a:extLst>
              <a:ext uri="{FF2B5EF4-FFF2-40B4-BE49-F238E27FC236}">
                <a16:creationId xmlns:a16="http://schemas.microsoft.com/office/drawing/2014/main" id="{6B3B8D82-B129-F461-9851-A8D7A1767A28}"/>
              </a:ext>
            </a:extLst>
          </p:cNvPr>
          <p:cNvSpPr>
            <a:spLocks noGrp="1"/>
          </p:cNvSpPr>
          <p:nvPr>
            <p:ph sz="quarter" idx="26"/>
          </p:nvPr>
        </p:nvSpPr>
        <p:spPr>
          <a:xfrm>
            <a:off x="329608" y="5966346"/>
            <a:ext cx="1603057" cy="456565"/>
          </a:xfrm>
        </p:spPr>
        <p:txBody>
          <a:bodyPr>
            <a:normAutofit/>
          </a:bodyPr>
          <a:lstStyle/>
          <a:p>
            <a:pPr lvl="0">
              <a:lnSpc>
                <a:spcPct val="100000"/>
              </a:lnSpc>
              <a:spcBef>
                <a:spcPts val="0"/>
              </a:spcBef>
              <a:spcAft>
                <a:spcPts val="0"/>
              </a:spcAft>
              <a:buClrTx/>
              <a:buSzTx/>
            </a:pPr>
            <a:r>
              <a:rPr lang="en-US" sz="1400" b="1" dirty="0">
                <a:solidFill>
                  <a:prstClr val="black"/>
                </a:solidFill>
              </a:rPr>
              <a:t>Auto Approved</a:t>
            </a:r>
          </a:p>
        </p:txBody>
      </p:sp>
      <p:grpSp>
        <p:nvGrpSpPr>
          <p:cNvPr id="24" name="Group 23" descr="Check mark"/>
          <p:cNvGrpSpPr>
            <a:grpSpLocks/>
          </p:cNvGrpSpPr>
          <p:nvPr/>
        </p:nvGrpSpPr>
        <p:grpSpPr bwMode="auto">
          <a:xfrm>
            <a:off x="2233699" y="6109998"/>
            <a:ext cx="429071" cy="412568"/>
            <a:chOff x="7" y="7"/>
            <a:chExt cx="390" cy="375"/>
          </a:xfrm>
        </p:grpSpPr>
        <p:pic>
          <p:nvPicPr>
            <p:cNvPr id="25" name="Picture 24">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 y="15"/>
              <a:ext cx="37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C183D7F6-B498-43B3-948B-1728B52AA6E4}">
                  <adec:decorative xmlns:adec="http://schemas.microsoft.com/office/drawing/2017/decorative" val="1"/>
                </a:ext>
              </a:extLst>
            </p:cNvPr>
            <p:cNvSpPr>
              <a:spLocks noChangeArrowheads="1"/>
            </p:cNvSpPr>
            <p:nvPr/>
          </p:nvSpPr>
          <p:spPr bwMode="auto">
            <a:xfrm>
              <a:off x="7" y="7"/>
              <a:ext cx="390" cy="375"/>
            </a:xfrm>
            <a:prstGeom prst="rect">
              <a:avLst/>
            </a:prstGeom>
            <a:noFill/>
            <a:ln w="9525">
              <a:solidFill>
                <a:srgbClr val="A3A3A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36" name="Content Placeholder 35">
            <a:extLst>
              <a:ext uri="{FF2B5EF4-FFF2-40B4-BE49-F238E27FC236}">
                <a16:creationId xmlns:a16="http://schemas.microsoft.com/office/drawing/2014/main" id="{4A634BA7-B6A3-FADA-875F-BC948B44BA2B}"/>
              </a:ext>
            </a:extLst>
          </p:cNvPr>
          <p:cNvSpPr>
            <a:spLocks noGrp="1"/>
          </p:cNvSpPr>
          <p:nvPr>
            <p:ph sz="quarter" idx="27"/>
          </p:nvPr>
        </p:nvSpPr>
        <p:spPr>
          <a:xfrm>
            <a:off x="2841943" y="6005858"/>
            <a:ext cx="8595361" cy="791931"/>
          </a:xfrm>
        </p:spPr>
        <p:txBody>
          <a:bodyPr>
            <a:normAutofit/>
          </a:bodyPr>
          <a:lstStyle/>
          <a:p>
            <a:pPr lvl="0">
              <a:lnSpc>
                <a:spcPct val="100000"/>
              </a:lnSpc>
              <a:spcBef>
                <a:spcPts val="0"/>
              </a:spcBef>
              <a:spcAft>
                <a:spcPts val="0"/>
              </a:spcAft>
              <a:buClrTx/>
              <a:buSzTx/>
            </a:pPr>
            <a:r>
              <a:rPr lang="en-US" sz="1400" dirty="0">
                <a:solidFill>
                  <a:prstClr val="black"/>
                </a:solidFill>
              </a:rPr>
              <a:t>This status is for non-federal project statements that are auto approved. The system automatically moves project statements that have no federally sponsored payroll or cost share associated with them into this status when the confirmation period begins.</a:t>
            </a:r>
          </a:p>
        </p:txBody>
      </p:sp>
    </p:spTree>
    <p:extLst>
      <p:ext uri="{BB962C8B-B14F-4D97-AF65-F5344CB8AC3E}">
        <p14:creationId xmlns:p14="http://schemas.microsoft.com/office/powerpoint/2010/main" val="2425389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923A4D-100D-481E-AF24-DDCA64B028D7}"/>
              </a:ext>
            </a:extLst>
          </p:cNvPr>
          <p:cNvSpPr>
            <a:spLocks noGrp="1"/>
          </p:cNvSpPr>
          <p:nvPr>
            <p:ph type="title"/>
          </p:nvPr>
        </p:nvSpPr>
        <p:spPr>
          <a:xfrm>
            <a:off x="671289" y="574757"/>
            <a:ext cx="10515600" cy="508075"/>
          </a:xfrm>
        </p:spPr>
        <p:txBody>
          <a:bodyPr>
            <a:noAutofit/>
          </a:bodyPr>
          <a:lstStyle/>
          <a:p>
            <a:r>
              <a:rPr lang="en-US" sz="3200" dirty="0">
                <a:solidFill>
                  <a:srgbClr val="252626"/>
                </a:solidFill>
              </a:rPr>
              <a:t>Managing effort throughout the calendar year</a:t>
            </a:r>
            <a:endParaRPr lang="en-US" sz="3200" dirty="0"/>
          </a:p>
        </p:txBody>
      </p:sp>
      <p:pic>
        <p:nvPicPr>
          <p:cNvPr id="3" name="Picture 2" descr="Infographic depicting the phases of managing effort throughout the calendar year. The first phase is Building CY2024 followed by Review, Confirm, Salary Transfer Deadline, and Confirmed.">
            <a:extLst>
              <a:ext uri="{FF2B5EF4-FFF2-40B4-BE49-F238E27FC236}">
                <a16:creationId xmlns:a16="http://schemas.microsoft.com/office/drawing/2014/main" id="{5E084432-3510-183F-B894-3765A635C9BE}"/>
              </a:ext>
            </a:extLst>
          </p:cNvPr>
          <p:cNvPicPr>
            <a:picLocks noChangeAspect="1"/>
          </p:cNvPicPr>
          <p:nvPr/>
        </p:nvPicPr>
        <p:blipFill>
          <a:blip r:embed="rId2"/>
          <a:stretch>
            <a:fillRect/>
          </a:stretch>
        </p:blipFill>
        <p:spPr>
          <a:xfrm>
            <a:off x="328463" y="1082832"/>
            <a:ext cx="11568658" cy="5541872"/>
          </a:xfrm>
          <a:prstGeom prst="rect">
            <a:avLst/>
          </a:prstGeom>
        </p:spPr>
      </p:pic>
      <p:sp>
        <p:nvSpPr>
          <p:cNvPr id="15" name="Content Placeholder 14">
            <a:extLst>
              <a:ext uri="{FF2B5EF4-FFF2-40B4-BE49-F238E27FC236}">
                <a16:creationId xmlns:a16="http://schemas.microsoft.com/office/drawing/2014/main" id="{673B4242-E5E5-E9E2-56FE-0F2965281854}"/>
              </a:ext>
            </a:extLst>
          </p:cNvPr>
          <p:cNvSpPr>
            <a:spLocks noGrp="1"/>
          </p:cNvSpPr>
          <p:nvPr>
            <p:ph sz="quarter" idx="20"/>
          </p:nvPr>
        </p:nvSpPr>
        <p:spPr>
          <a:xfrm>
            <a:off x="456954" y="1397586"/>
            <a:ext cx="828269" cy="610564"/>
          </a:xfrm>
        </p:spPr>
        <p:txBody>
          <a:bodyPr>
            <a:normAutofit/>
          </a:bodyPr>
          <a:lstStyle/>
          <a:p>
            <a:pPr lvl="0" defTabSz="914400">
              <a:lnSpc>
                <a:spcPct val="100000"/>
              </a:lnSpc>
              <a:spcBef>
                <a:spcPts val="0"/>
              </a:spcBef>
              <a:spcAft>
                <a:spcPts val="0"/>
              </a:spcAft>
              <a:buClrTx/>
              <a:buSzTx/>
            </a:pPr>
            <a:r>
              <a:rPr lang="en-US" sz="1400" dirty="0">
                <a:solidFill>
                  <a:prstClr val="black"/>
                </a:solidFill>
              </a:rPr>
              <a:t>Building</a:t>
            </a:r>
          </a:p>
          <a:p>
            <a:pPr lvl="0" defTabSz="914400">
              <a:lnSpc>
                <a:spcPct val="100000"/>
              </a:lnSpc>
              <a:spcBef>
                <a:spcPts val="0"/>
              </a:spcBef>
              <a:spcAft>
                <a:spcPts val="0"/>
              </a:spcAft>
              <a:buClrTx/>
              <a:buSzTx/>
            </a:pPr>
            <a:r>
              <a:rPr lang="en-US" sz="1400" dirty="0">
                <a:solidFill>
                  <a:prstClr val="black"/>
                </a:solidFill>
              </a:rPr>
              <a:t>CY2024</a:t>
            </a:r>
          </a:p>
        </p:txBody>
      </p:sp>
      <p:sp>
        <p:nvSpPr>
          <p:cNvPr id="5" name="Text Placeholder 4">
            <a:extLst>
              <a:ext uri="{FF2B5EF4-FFF2-40B4-BE49-F238E27FC236}">
                <a16:creationId xmlns:a16="http://schemas.microsoft.com/office/drawing/2014/main" id="{41DBC38F-075F-40D6-81E4-1C197703024F}"/>
              </a:ext>
            </a:extLst>
          </p:cNvPr>
          <p:cNvSpPr>
            <a:spLocks noGrp="1"/>
          </p:cNvSpPr>
          <p:nvPr>
            <p:ph type="body" sz="quarter" idx="10"/>
          </p:nvPr>
        </p:nvSpPr>
        <p:spPr>
          <a:xfrm>
            <a:off x="1125550" y="3925252"/>
            <a:ext cx="1585913" cy="798804"/>
          </a:xfrm>
        </p:spPr>
        <p:txBody>
          <a:bodyPr>
            <a:noAutofit/>
          </a:bodyPr>
          <a:lstStyle/>
          <a:p>
            <a:pPr>
              <a:lnSpc>
                <a:spcPct val="90000"/>
              </a:lnSpc>
            </a:pPr>
            <a:r>
              <a:rPr lang="en-US" sz="1600" dirty="0"/>
              <a:t>New Calendar</a:t>
            </a:r>
          </a:p>
          <a:p>
            <a:pPr>
              <a:lnSpc>
                <a:spcPct val="90000"/>
              </a:lnSpc>
            </a:pPr>
            <a:r>
              <a:rPr lang="en-US" sz="1600" dirty="0"/>
              <a:t>Year Begins</a:t>
            </a:r>
          </a:p>
        </p:txBody>
      </p:sp>
      <p:sp>
        <p:nvSpPr>
          <p:cNvPr id="10" name="Text Placeholder 9">
            <a:extLst>
              <a:ext uri="{FF2B5EF4-FFF2-40B4-BE49-F238E27FC236}">
                <a16:creationId xmlns:a16="http://schemas.microsoft.com/office/drawing/2014/main" id="{5BDA77B9-A8AA-4E63-9391-C6F01B6A2E9C}"/>
              </a:ext>
            </a:extLst>
          </p:cNvPr>
          <p:cNvSpPr>
            <a:spLocks noGrp="1"/>
          </p:cNvSpPr>
          <p:nvPr>
            <p:ph type="body" sz="quarter" idx="15"/>
          </p:nvPr>
        </p:nvSpPr>
        <p:spPr>
          <a:xfrm>
            <a:off x="1120775" y="2268645"/>
            <a:ext cx="1728788" cy="1156685"/>
          </a:xfrm>
        </p:spPr>
        <p:txBody>
          <a:bodyPr/>
          <a:lstStyle/>
          <a:p>
            <a:r>
              <a:rPr lang="en-US" dirty="0"/>
              <a:t>January through December</a:t>
            </a:r>
          </a:p>
          <a:p>
            <a:r>
              <a:rPr lang="en-US" dirty="0"/>
              <a:t>Project Statements in Building Status</a:t>
            </a:r>
          </a:p>
        </p:txBody>
      </p:sp>
      <p:grpSp>
        <p:nvGrpSpPr>
          <p:cNvPr id="20" name="Group 19" descr="Icon of a gear.">
            <a:extLst>
              <a:ext uri="{FF2B5EF4-FFF2-40B4-BE49-F238E27FC236}">
                <a16:creationId xmlns:a16="http://schemas.microsoft.com/office/drawing/2014/main" id="{A18A9801-469D-4367-8770-0F55506B6348}"/>
              </a:ext>
              <a:ext uri="{C183D7F6-B498-43B3-948B-1728B52AA6E4}">
                <adec:decorative xmlns:adec="http://schemas.microsoft.com/office/drawing/2017/decorative" val="0"/>
              </a:ext>
            </a:extLst>
          </p:cNvPr>
          <p:cNvGrpSpPr>
            <a:grpSpLocks/>
          </p:cNvGrpSpPr>
          <p:nvPr/>
        </p:nvGrpSpPr>
        <p:grpSpPr bwMode="auto">
          <a:xfrm>
            <a:off x="2329836" y="3141161"/>
            <a:ext cx="355624" cy="385260"/>
            <a:chOff x="7" y="7"/>
            <a:chExt cx="360" cy="390"/>
          </a:xfrm>
        </p:grpSpPr>
        <p:pic>
          <p:nvPicPr>
            <p:cNvPr id="21" name="Picture 20">
              <a:extLst>
                <a:ext uri="{FF2B5EF4-FFF2-40B4-BE49-F238E27FC236}">
                  <a16:creationId xmlns:a16="http://schemas.microsoft.com/office/drawing/2014/main" id="{64FA5DEE-5A34-40FC-9B54-620D5C3AACD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 y="15"/>
              <a:ext cx="34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2A64C601-4DF7-481E-B644-39AD5D477647}"/>
                </a:ext>
                <a:ext uri="{C183D7F6-B498-43B3-948B-1728B52AA6E4}">
                  <adec:decorative xmlns:adec="http://schemas.microsoft.com/office/drawing/2017/decorative" val="1"/>
                </a:ext>
              </a:extLst>
            </p:cNvPr>
            <p:cNvSpPr>
              <a:spLocks noChangeArrowheads="1"/>
            </p:cNvSpPr>
            <p:nvPr/>
          </p:nvSpPr>
          <p:spPr bwMode="auto">
            <a:xfrm>
              <a:off x="7" y="7"/>
              <a:ext cx="360" cy="390"/>
            </a:xfrm>
            <a:prstGeom prst="rect">
              <a:avLst/>
            </a:prstGeom>
            <a:noFill/>
            <a:ln w="9525">
              <a:solidFill>
                <a:srgbClr val="A3A3A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18" name="Content Placeholder 17">
            <a:extLst>
              <a:ext uri="{FF2B5EF4-FFF2-40B4-BE49-F238E27FC236}">
                <a16:creationId xmlns:a16="http://schemas.microsoft.com/office/drawing/2014/main" id="{3E3BB707-F562-2B86-7463-D981F55CF5ED}"/>
              </a:ext>
            </a:extLst>
          </p:cNvPr>
          <p:cNvSpPr>
            <a:spLocks noGrp="1"/>
          </p:cNvSpPr>
          <p:nvPr>
            <p:ph sz="quarter" idx="22"/>
          </p:nvPr>
        </p:nvSpPr>
        <p:spPr>
          <a:xfrm>
            <a:off x="2680961" y="5859358"/>
            <a:ext cx="936333" cy="468586"/>
          </a:xfrm>
        </p:spPr>
        <p:txBody>
          <a:bodyPr/>
          <a:lstStyle/>
          <a:p>
            <a:pPr lvl="0" defTabSz="914400">
              <a:lnSpc>
                <a:spcPct val="100000"/>
              </a:lnSpc>
              <a:spcBef>
                <a:spcPts val="0"/>
              </a:spcBef>
              <a:spcAft>
                <a:spcPts val="0"/>
              </a:spcAft>
              <a:buClrTx/>
              <a:buSzTx/>
            </a:pPr>
            <a:r>
              <a:rPr lang="en-US" sz="1800" dirty="0">
                <a:solidFill>
                  <a:prstClr val="black"/>
                </a:solidFill>
              </a:rPr>
              <a:t>Review</a:t>
            </a:r>
          </a:p>
        </p:txBody>
      </p:sp>
      <p:sp>
        <p:nvSpPr>
          <p:cNvPr id="6" name="Text Placeholder 5">
            <a:extLst>
              <a:ext uri="{FF2B5EF4-FFF2-40B4-BE49-F238E27FC236}">
                <a16:creationId xmlns:a16="http://schemas.microsoft.com/office/drawing/2014/main" id="{F02D76DD-71B3-445D-9A0A-821689D84196}"/>
              </a:ext>
            </a:extLst>
          </p:cNvPr>
          <p:cNvSpPr>
            <a:spLocks noGrp="1"/>
          </p:cNvSpPr>
          <p:nvPr>
            <p:ph type="body" sz="quarter" idx="11"/>
          </p:nvPr>
        </p:nvSpPr>
        <p:spPr>
          <a:xfrm>
            <a:off x="3629490" y="2978986"/>
            <a:ext cx="1069273" cy="617536"/>
          </a:xfrm>
        </p:spPr>
        <p:txBody>
          <a:bodyPr>
            <a:noAutofit/>
          </a:bodyPr>
          <a:lstStyle/>
          <a:p>
            <a:r>
              <a:rPr lang="en-US" dirty="0"/>
              <a:t>Review CY2023</a:t>
            </a:r>
          </a:p>
        </p:txBody>
      </p:sp>
      <p:sp>
        <p:nvSpPr>
          <p:cNvPr id="11" name="Text Placeholder 10">
            <a:extLst>
              <a:ext uri="{FF2B5EF4-FFF2-40B4-BE49-F238E27FC236}">
                <a16:creationId xmlns:a16="http://schemas.microsoft.com/office/drawing/2014/main" id="{F9031EBD-8D94-4B79-970F-61DC348ACD05}"/>
              </a:ext>
            </a:extLst>
          </p:cNvPr>
          <p:cNvSpPr>
            <a:spLocks noGrp="1"/>
          </p:cNvSpPr>
          <p:nvPr>
            <p:ph type="body" sz="quarter" idx="16"/>
          </p:nvPr>
        </p:nvSpPr>
        <p:spPr/>
        <p:txBody>
          <a:bodyPr/>
          <a:lstStyle/>
          <a:p>
            <a:r>
              <a:rPr lang="en-US" dirty="0"/>
              <a:t>January and February</a:t>
            </a:r>
          </a:p>
          <a:p>
            <a:r>
              <a:rPr lang="en-US" dirty="0"/>
              <a:t>Review CY2023</a:t>
            </a:r>
          </a:p>
          <a:p>
            <a:r>
              <a:rPr lang="en-US" dirty="0"/>
              <a:t>Project Statements in Building Status</a:t>
            </a:r>
          </a:p>
        </p:txBody>
      </p:sp>
      <p:grpSp>
        <p:nvGrpSpPr>
          <p:cNvPr id="23" name="Group 22" descr="Icon of a gear.">
            <a:extLst>
              <a:ext uri="{FF2B5EF4-FFF2-40B4-BE49-F238E27FC236}">
                <a16:creationId xmlns:a16="http://schemas.microsoft.com/office/drawing/2014/main" id="{94CFDCCA-7855-4735-B9D2-BF2A2A6E3441}"/>
              </a:ext>
            </a:extLst>
          </p:cNvPr>
          <p:cNvGrpSpPr>
            <a:grpSpLocks/>
          </p:cNvGrpSpPr>
          <p:nvPr/>
        </p:nvGrpSpPr>
        <p:grpSpPr bwMode="auto">
          <a:xfrm>
            <a:off x="4601754" y="4895715"/>
            <a:ext cx="355624" cy="385260"/>
            <a:chOff x="7" y="7"/>
            <a:chExt cx="360" cy="390"/>
          </a:xfrm>
        </p:grpSpPr>
        <p:pic>
          <p:nvPicPr>
            <p:cNvPr id="24" name="Picture 23">
              <a:extLst>
                <a:ext uri="{FF2B5EF4-FFF2-40B4-BE49-F238E27FC236}">
                  <a16:creationId xmlns:a16="http://schemas.microsoft.com/office/drawing/2014/main" id="{CF6E3D55-0711-4B60-BBB5-067061B4223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 y="15"/>
              <a:ext cx="34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C3FE34EA-9F90-45A0-AEA3-FAC40DB8E22C}"/>
                </a:ext>
                <a:ext uri="{C183D7F6-B498-43B3-948B-1728B52AA6E4}">
                  <adec:decorative xmlns:adec="http://schemas.microsoft.com/office/drawing/2017/decorative" val="1"/>
                </a:ext>
              </a:extLst>
            </p:cNvPr>
            <p:cNvSpPr>
              <a:spLocks noChangeArrowheads="1"/>
            </p:cNvSpPr>
            <p:nvPr/>
          </p:nvSpPr>
          <p:spPr bwMode="auto">
            <a:xfrm>
              <a:off x="7" y="7"/>
              <a:ext cx="360" cy="390"/>
            </a:xfrm>
            <a:prstGeom prst="rect">
              <a:avLst/>
            </a:prstGeom>
            <a:noFill/>
            <a:ln w="9525">
              <a:solidFill>
                <a:srgbClr val="A3A3A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19" name="Content Placeholder 18">
            <a:extLst>
              <a:ext uri="{FF2B5EF4-FFF2-40B4-BE49-F238E27FC236}">
                <a16:creationId xmlns:a16="http://schemas.microsoft.com/office/drawing/2014/main" id="{08F34CC6-6E93-05BE-1F06-7AFF32B852B6}"/>
              </a:ext>
            </a:extLst>
          </p:cNvPr>
          <p:cNvSpPr>
            <a:spLocks noGrp="1"/>
          </p:cNvSpPr>
          <p:nvPr>
            <p:ph sz="quarter" idx="23"/>
          </p:nvPr>
        </p:nvSpPr>
        <p:spPr>
          <a:xfrm>
            <a:off x="4956220" y="1327539"/>
            <a:ext cx="975329" cy="539575"/>
          </a:xfrm>
        </p:spPr>
        <p:txBody>
          <a:bodyPr/>
          <a:lstStyle/>
          <a:p>
            <a:pPr lvl="0" defTabSz="914400">
              <a:lnSpc>
                <a:spcPct val="100000"/>
              </a:lnSpc>
              <a:spcBef>
                <a:spcPts val="0"/>
              </a:spcBef>
              <a:spcAft>
                <a:spcPts val="0"/>
              </a:spcAft>
              <a:buClrTx/>
              <a:buSzTx/>
            </a:pPr>
            <a:r>
              <a:rPr lang="en-US" sz="1600" dirty="0">
                <a:solidFill>
                  <a:prstClr val="black"/>
                </a:solidFill>
              </a:rPr>
              <a:t>Confirm</a:t>
            </a:r>
          </a:p>
        </p:txBody>
      </p:sp>
      <p:sp>
        <p:nvSpPr>
          <p:cNvPr id="7" name="Text Placeholder 6">
            <a:extLst>
              <a:ext uri="{FF2B5EF4-FFF2-40B4-BE49-F238E27FC236}">
                <a16:creationId xmlns:a16="http://schemas.microsoft.com/office/drawing/2014/main" id="{DB7B4B66-460F-4DC7-9E57-0F97E65C28BC}"/>
              </a:ext>
            </a:extLst>
          </p:cNvPr>
          <p:cNvSpPr>
            <a:spLocks noGrp="1"/>
          </p:cNvSpPr>
          <p:nvPr>
            <p:ph type="body" sz="quarter" idx="12"/>
          </p:nvPr>
        </p:nvSpPr>
        <p:spPr>
          <a:xfrm>
            <a:off x="5866914" y="4052290"/>
            <a:ext cx="1176625" cy="445834"/>
          </a:xfrm>
        </p:spPr>
        <p:txBody>
          <a:bodyPr>
            <a:normAutofit/>
          </a:bodyPr>
          <a:lstStyle/>
          <a:p>
            <a:r>
              <a:rPr lang="en-US" dirty="0"/>
              <a:t>MARCH</a:t>
            </a:r>
          </a:p>
        </p:txBody>
      </p:sp>
      <p:sp>
        <p:nvSpPr>
          <p:cNvPr id="13" name="Text Placeholder 12">
            <a:extLst>
              <a:ext uri="{FF2B5EF4-FFF2-40B4-BE49-F238E27FC236}">
                <a16:creationId xmlns:a16="http://schemas.microsoft.com/office/drawing/2014/main" id="{1275D0C0-AF99-4CDD-AC65-E3E7025CD28E}"/>
              </a:ext>
            </a:extLst>
          </p:cNvPr>
          <p:cNvSpPr>
            <a:spLocks noGrp="1"/>
          </p:cNvSpPr>
          <p:nvPr>
            <p:ph type="body" sz="quarter" idx="18"/>
          </p:nvPr>
        </p:nvSpPr>
        <p:spPr>
          <a:xfrm>
            <a:off x="5604997" y="4434631"/>
            <a:ext cx="1728788" cy="1171327"/>
          </a:xfrm>
          <a:prstGeom prst="flowChartAlternateProcess">
            <a:avLst/>
          </a:prstGeom>
          <a:ln w="57150">
            <a:solidFill>
              <a:schemeClr val="accent3">
                <a:lumMod val="60000"/>
                <a:lumOff val="40000"/>
              </a:schemeClr>
            </a:solidFill>
          </a:ln>
          <a:effectLst>
            <a:softEdge rad="12700"/>
          </a:effectLst>
        </p:spPr>
        <p:style>
          <a:lnRef idx="2">
            <a:schemeClr val="accent2"/>
          </a:lnRef>
          <a:fillRef idx="1">
            <a:schemeClr val="lt1"/>
          </a:fillRef>
          <a:effectRef idx="0">
            <a:schemeClr val="accent2"/>
          </a:effectRef>
          <a:fontRef idx="minor">
            <a:schemeClr val="dk1"/>
          </a:fontRef>
        </p:style>
        <p:txBody>
          <a:bodyPr/>
          <a:lstStyle/>
          <a:p>
            <a:r>
              <a:rPr lang="en-US" sz="1200" kern="1200" dirty="0">
                <a:solidFill>
                  <a:schemeClr val="dk1"/>
                </a:solidFill>
                <a:effectLst/>
                <a:latin typeface="+mn-lt"/>
                <a:ea typeface="+mn-ea"/>
                <a:cs typeface="+mn-cs"/>
              </a:rPr>
              <a:t>March 1</a:t>
            </a:r>
            <a:r>
              <a:rPr lang="en-US" sz="1200" kern="1200" baseline="30000" dirty="0">
                <a:solidFill>
                  <a:schemeClr val="dk1"/>
                </a:solidFill>
                <a:effectLst/>
                <a:latin typeface="+mn-lt"/>
                <a:ea typeface="+mn-ea"/>
                <a:cs typeface="+mn-cs"/>
              </a:rPr>
              <a:t>st</a:t>
            </a:r>
            <a:r>
              <a:rPr lang="en-US" sz="1200" kern="1200" dirty="0">
                <a:solidFill>
                  <a:schemeClr val="dk1"/>
                </a:solidFill>
                <a:effectLst/>
                <a:latin typeface="+mn-lt"/>
                <a:ea typeface="+mn-ea"/>
                <a:cs typeface="+mn-cs"/>
              </a:rPr>
              <a:t> Non-federal project statements auto approved</a:t>
            </a:r>
            <a:endParaRPr lang="en-US" dirty="0"/>
          </a:p>
        </p:txBody>
      </p:sp>
      <p:grpSp>
        <p:nvGrpSpPr>
          <p:cNvPr id="30" name="Group 29" descr="Check mark">
            <a:extLst>
              <a:ext uri="{FF2B5EF4-FFF2-40B4-BE49-F238E27FC236}">
                <a16:creationId xmlns:a16="http://schemas.microsoft.com/office/drawing/2014/main" id="{049E90B6-D3D1-4F78-A1BB-4279F8BA1473}"/>
              </a:ext>
            </a:extLst>
          </p:cNvPr>
          <p:cNvGrpSpPr>
            <a:grpSpLocks/>
          </p:cNvGrpSpPr>
          <p:nvPr/>
        </p:nvGrpSpPr>
        <p:grpSpPr bwMode="auto">
          <a:xfrm>
            <a:off x="6819112" y="5090181"/>
            <a:ext cx="429071" cy="412568"/>
            <a:chOff x="7" y="7"/>
            <a:chExt cx="390" cy="375"/>
          </a:xfrm>
        </p:grpSpPr>
        <p:pic>
          <p:nvPicPr>
            <p:cNvPr id="31" name="Picture 30">
              <a:extLst>
                <a:ext uri="{FF2B5EF4-FFF2-40B4-BE49-F238E27FC236}">
                  <a16:creationId xmlns:a16="http://schemas.microsoft.com/office/drawing/2014/main" id="{E51BC33A-FC75-471D-97D1-2479AEA1DAF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 y="15"/>
              <a:ext cx="37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B9B22ECD-E889-4CA2-8BED-15593DE1E8A5}"/>
                </a:ext>
                <a:ext uri="{C183D7F6-B498-43B3-948B-1728B52AA6E4}">
                  <adec:decorative xmlns:adec="http://schemas.microsoft.com/office/drawing/2017/decorative" val="1"/>
                </a:ext>
              </a:extLst>
            </p:cNvPr>
            <p:cNvSpPr>
              <a:spLocks noChangeArrowheads="1"/>
            </p:cNvSpPr>
            <p:nvPr/>
          </p:nvSpPr>
          <p:spPr bwMode="auto">
            <a:xfrm>
              <a:off x="7" y="7"/>
              <a:ext cx="390" cy="375"/>
            </a:xfrm>
            <a:prstGeom prst="rect">
              <a:avLst/>
            </a:prstGeom>
            <a:noFill/>
            <a:ln w="9525">
              <a:solidFill>
                <a:srgbClr val="A3A3A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12" name="Text Placeholder 11">
            <a:extLst>
              <a:ext uri="{FF2B5EF4-FFF2-40B4-BE49-F238E27FC236}">
                <a16:creationId xmlns:a16="http://schemas.microsoft.com/office/drawing/2014/main" id="{6D6A7819-8796-4167-9D6E-7B7364C40531}"/>
              </a:ext>
            </a:extLst>
          </p:cNvPr>
          <p:cNvSpPr>
            <a:spLocks noGrp="1"/>
          </p:cNvSpPr>
          <p:nvPr>
            <p:ph type="body" sz="quarter" idx="17"/>
          </p:nvPr>
        </p:nvSpPr>
        <p:spPr>
          <a:xfrm>
            <a:off x="5645250" y="2216954"/>
            <a:ext cx="1728788" cy="1171327"/>
          </a:xfrm>
        </p:spPr>
        <p:txBody>
          <a:bodyPr/>
          <a:lstStyle/>
          <a:p>
            <a:r>
              <a:rPr lang="en-US" dirty="0"/>
              <a:t>March 1</a:t>
            </a:r>
            <a:r>
              <a:rPr lang="en-US" baseline="30000" dirty="0"/>
              <a:t>st</a:t>
            </a:r>
            <a:r>
              <a:rPr lang="en-US" dirty="0"/>
              <a:t> Federal and Federal Pass-through Project Statements in Ready for Confirmation Status </a:t>
            </a:r>
          </a:p>
        </p:txBody>
      </p:sp>
      <p:grpSp>
        <p:nvGrpSpPr>
          <p:cNvPr id="27" name="Group 26" descr="Icon of an exclamation mark.">
            <a:extLst>
              <a:ext uri="{FF2B5EF4-FFF2-40B4-BE49-F238E27FC236}">
                <a16:creationId xmlns:a16="http://schemas.microsoft.com/office/drawing/2014/main" id="{C1207104-28CB-4A2C-AF01-DBB47A2ADCD4}"/>
              </a:ext>
            </a:extLst>
          </p:cNvPr>
          <p:cNvGrpSpPr>
            <a:grpSpLocks/>
          </p:cNvGrpSpPr>
          <p:nvPr/>
        </p:nvGrpSpPr>
        <p:grpSpPr bwMode="auto">
          <a:xfrm>
            <a:off x="6553885" y="3130581"/>
            <a:ext cx="341318" cy="341318"/>
            <a:chOff x="7" y="7"/>
            <a:chExt cx="375" cy="375"/>
          </a:xfrm>
        </p:grpSpPr>
        <p:pic>
          <p:nvPicPr>
            <p:cNvPr id="28" name="Picture 27">
              <a:extLst>
                <a:ext uri="{FF2B5EF4-FFF2-40B4-BE49-F238E27FC236}">
                  <a16:creationId xmlns:a16="http://schemas.microsoft.com/office/drawing/2014/main" id="{9F2A319A-9D8F-44F4-A063-75D24C08E6AF}"/>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 y="15"/>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9394F9DB-6196-4B14-9289-4F0137246B48}"/>
                </a:ext>
                <a:ext uri="{C183D7F6-B498-43B3-948B-1728B52AA6E4}">
                  <adec:decorative xmlns:adec="http://schemas.microsoft.com/office/drawing/2017/decorative" val="1"/>
                </a:ext>
              </a:extLst>
            </p:cNvPr>
            <p:cNvSpPr>
              <a:spLocks noChangeArrowheads="1"/>
            </p:cNvSpPr>
            <p:nvPr/>
          </p:nvSpPr>
          <p:spPr bwMode="auto">
            <a:xfrm>
              <a:off x="7" y="7"/>
              <a:ext cx="375" cy="375"/>
            </a:xfrm>
            <a:prstGeom prst="rect">
              <a:avLst/>
            </a:prstGeom>
            <a:noFill/>
            <a:ln w="9525">
              <a:solidFill>
                <a:srgbClr val="A4A4A4"/>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40" name="Content Placeholder 39">
            <a:extLst>
              <a:ext uri="{FF2B5EF4-FFF2-40B4-BE49-F238E27FC236}">
                <a16:creationId xmlns:a16="http://schemas.microsoft.com/office/drawing/2014/main" id="{E1FC9852-5920-3555-81FE-C18384281455}"/>
              </a:ext>
            </a:extLst>
          </p:cNvPr>
          <p:cNvSpPr>
            <a:spLocks noGrp="1"/>
          </p:cNvSpPr>
          <p:nvPr>
            <p:ph sz="quarter" idx="25"/>
          </p:nvPr>
        </p:nvSpPr>
        <p:spPr>
          <a:xfrm>
            <a:off x="7167065" y="5600010"/>
            <a:ext cx="1082172" cy="964996"/>
          </a:xfrm>
        </p:spPr>
        <p:txBody>
          <a:bodyPr>
            <a:normAutofit/>
          </a:bodyPr>
          <a:lstStyle/>
          <a:p>
            <a:pPr lvl="0" defTabSz="914400">
              <a:lnSpc>
                <a:spcPct val="100000"/>
              </a:lnSpc>
              <a:spcBef>
                <a:spcPts val="0"/>
              </a:spcBef>
              <a:spcAft>
                <a:spcPts val="0"/>
              </a:spcAft>
              <a:buClrTx/>
              <a:buSzTx/>
            </a:pPr>
            <a:r>
              <a:rPr lang="en-US" sz="1600" dirty="0">
                <a:solidFill>
                  <a:prstClr val="black"/>
                </a:solidFill>
              </a:rPr>
              <a:t>Salary Transfer Deadline</a:t>
            </a:r>
          </a:p>
        </p:txBody>
      </p:sp>
      <p:sp>
        <p:nvSpPr>
          <p:cNvPr id="8" name="Text Placeholder 7">
            <a:extLst>
              <a:ext uri="{FF2B5EF4-FFF2-40B4-BE49-F238E27FC236}">
                <a16:creationId xmlns:a16="http://schemas.microsoft.com/office/drawing/2014/main" id="{5E77AC98-6D4A-47AF-84B8-BFA85936A0D4}"/>
              </a:ext>
            </a:extLst>
          </p:cNvPr>
          <p:cNvSpPr>
            <a:spLocks noGrp="1"/>
          </p:cNvSpPr>
          <p:nvPr>
            <p:ph type="body" sz="quarter" idx="13"/>
          </p:nvPr>
        </p:nvSpPr>
        <p:spPr>
          <a:xfrm>
            <a:off x="7953789" y="3027033"/>
            <a:ext cx="1585913" cy="445834"/>
          </a:xfrm>
        </p:spPr>
        <p:txBody>
          <a:bodyPr>
            <a:noAutofit/>
          </a:bodyPr>
          <a:lstStyle/>
          <a:p>
            <a:r>
              <a:rPr lang="en-US" sz="2000" dirty="0"/>
              <a:t>MARCH 20th</a:t>
            </a:r>
          </a:p>
        </p:txBody>
      </p:sp>
      <p:sp>
        <p:nvSpPr>
          <p:cNvPr id="17" name="Content Placeholder 16">
            <a:extLst>
              <a:ext uri="{FF2B5EF4-FFF2-40B4-BE49-F238E27FC236}">
                <a16:creationId xmlns:a16="http://schemas.microsoft.com/office/drawing/2014/main" id="{9AD491A4-52EB-69A4-3DBE-73E386B13DDC}"/>
              </a:ext>
            </a:extLst>
          </p:cNvPr>
          <p:cNvSpPr>
            <a:spLocks noGrp="1"/>
          </p:cNvSpPr>
          <p:nvPr>
            <p:ph sz="quarter" idx="21"/>
          </p:nvPr>
        </p:nvSpPr>
        <p:spPr>
          <a:xfrm>
            <a:off x="7960227" y="4108207"/>
            <a:ext cx="1549762" cy="831408"/>
          </a:xfrm>
        </p:spPr>
        <p:txBody>
          <a:bodyPr>
            <a:normAutofit/>
          </a:bodyPr>
          <a:lstStyle/>
          <a:p>
            <a:pPr lvl="0" defTabSz="914400">
              <a:lnSpc>
                <a:spcPct val="100000"/>
              </a:lnSpc>
              <a:spcBef>
                <a:spcPts val="0"/>
              </a:spcBef>
              <a:spcAft>
                <a:spcPts val="0"/>
              </a:spcAft>
              <a:buClrTx/>
              <a:buSzTx/>
            </a:pPr>
            <a:r>
              <a:rPr lang="en-US" sz="1200" dirty="0">
                <a:solidFill>
                  <a:prstClr val="black"/>
                </a:solidFill>
              </a:rPr>
              <a:t>Deadline for salary transfers during confirmation period</a:t>
            </a:r>
          </a:p>
        </p:txBody>
      </p:sp>
      <p:pic>
        <p:nvPicPr>
          <p:cNvPr id="38" name="Picture 37" descr="Icon of the text &quot;Deadline&quot; on a calendar.">
            <a:extLst>
              <a:ext uri="{FF2B5EF4-FFF2-40B4-BE49-F238E27FC236}">
                <a16:creationId xmlns:a16="http://schemas.microsoft.com/office/drawing/2014/main" id="{EE0C7B17-936E-4111-AA6F-89941515B788}"/>
              </a:ext>
            </a:extLst>
          </p:cNvPr>
          <p:cNvPicPr>
            <a:picLocks noChangeAspect="1"/>
          </p:cNvPicPr>
          <p:nvPr/>
        </p:nvPicPr>
        <p:blipFill>
          <a:blip r:embed="rId6"/>
          <a:stretch>
            <a:fillRect/>
          </a:stretch>
        </p:blipFill>
        <p:spPr>
          <a:xfrm>
            <a:off x="8745415" y="4968305"/>
            <a:ext cx="672123" cy="378709"/>
          </a:xfrm>
          <a:prstGeom prst="rect">
            <a:avLst/>
          </a:prstGeom>
        </p:spPr>
      </p:pic>
      <p:sp>
        <p:nvSpPr>
          <p:cNvPr id="39" name="Content Placeholder 38">
            <a:extLst>
              <a:ext uri="{FF2B5EF4-FFF2-40B4-BE49-F238E27FC236}">
                <a16:creationId xmlns:a16="http://schemas.microsoft.com/office/drawing/2014/main" id="{A644F474-7253-2578-97D3-073485FA6768}"/>
              </a:ext>
            </a:extLst>
          </p:cNvPr>
          <p:cNvSpPr>
            <a:spLocks noGrp="1"/>
          </p:cNvSpPr>
          <p:nvPr>
            <p:ph sz="quarter" idx="24"/>
          </p:nvPr>
        </p:nvSpPr>
        <p:spPr>
          <a:xfrm>
            <a:off x="9356205" y="1494933"/>
            <a:ext cx="1082172" cy="369722"/>
          </a:xfrm>
        </p:spPr>
        <p:txBody>
          <a:bodyPr/>
          <a:lstStyle/>
          <a:p>
            <a:pPr lvl="0" defTabSz="914400">
              <a:lnSpc>
                <a:spcPct val="100000"/>
              </a:lnSpc>
              <a:spcBef>
                <a:spcPts val="0"/>
              </a:spcBef>
              <a:spcAft>
                <a:spcPts val="0"/>
              </a:spcAft>
              <a:buClrTx/>
              <a:buSzTx/>
            </a:pPr>
            <a:r>
              <a:rPr lang="en-US" sz="1600" dirty="0">
                <a:solidFill>
                  <a:prstClr val="black"/>
                </a:solidFill>
              </a:rPr>
              <a:t>Confirmed</a:t>
            </a:r>
          </a:p>
        </p:txBody>
      </p:sp>
      <p:sp>
        <p:nvSpPr>
          <p:cNvPr id="9" name="Text Placeholder 8">
            <a:extLst>
              <a:ext uri="{FF2B5EF4-FFF2-40B4-BE49-F238E27FC236}">
                <a16:creationId xmlns:a16="http://schemas.microsoft.com/office/drawing/2014/main" id="{DCEE00AC-18F9-4EA9-8216-AC2AF3F2674E}"/>
              </a:ext>
            </a:extLst>
          </p:cNvPr>
          <p:cNvSpPr>
            <a:spLocks noGrp="1"/>
          </p:cNvSpPr>
          <p:nvPr>
            <p:ph type="body" sz="quarter" idx="14"/>
          </p:nvPr>
        </p:nvSpPr>
        <p:spPr>
          <a:xfrm>
            <a:off x="10364955" y="4018966"/>
            <a:ext cx="1201500" cy="445834"/>
          </a:xfrm>
        </p:spPr>
        <p:txBody>
          <a:bodyPr>
            <a:normAutofit/>
          </a:bodyPr>
          <a:lstStyle/>
          <a:p>
            <a:r>
              <a:rPr lang="en-US" dirty="0"/>
              <a:t>April 1st</a:t>
            </a:r>
          </a:p>
        </p:txBody>
      </p:sp>
      <p:sp>
        <p:nvSpPr>
          <p:cNvPr id="14" name="Text Placeholder 13">
            <a:extLst>
              <a:ext uri="{FF2B5EF4-FFF2-40B4-BE49-F238E27FC236}">
                <a16:creationId xmlns:a16="http://schemas.microsoft.com/office/drawing/2014/main" id="{DA9FEA07-D93F-4762-9638-61C3FF0F56AA}"/>
              </a:ext>
            </a:extLst>
          </p:cNvPr>
          <p:cNvSpPr>
            <a:spLocks noGrp="1"/>
          </p:cNvSpPr>
          <p:nvPr>
            <p:ph type="body" sz="quarter" idx="19"/>
          </p:nvPr>
        </p:nvSpPr>
        <p:spPr>
          <a:xfrm>
            <a:off x="10177664" y="2187645"/>
            <a:ext cx="1728788" cy="1081421"/>
          </a:xfrm>
        </p:spPr>
        <p:txBody>
          <a:bodyPr/>
          <a:lstStyle/>
          <a:p>
            <a:r>
              <a:rPr lang="en-US" dirty="0"/>
              <a:t>April 1</a:t>
            </a:r>
            <a:r>
              <a:rPr lang="en-US" baseline="30000" dirty="0"/>
              <a:t>st</a:t>
            </a:r>
            <a:r>
              <a:rPr lang="en-US" dirty="0"/>
              <a:t> </a:t>
            </a:r>
          </a:p>
          <a:p>
            <a:r>
              <a:rPr lang="en-US" dirty="0"/>
              <a:t>All Statements must be in Confirmed Status</a:t>
            </a:r>
          </a:p>
        </p:txBody>
      </p:sp>
      <p:grpSp>
        <p:nvGrpSpPr>
          <p:cNvPr id="34" name="Group 33" descr="Icon of a star.">
            <a:extLst>
              <a:ext uri="{FF2B5EF4-FFF2-40B4-BE49-F238E27FC236}">
                <a16:creationId xmlns:a16="http://schemas.microsoft.com/office/drawing/2014/main" id="{37816ECD-1394-4D79-8B59-E0C6EB6EA362}"/>
              </a:ext>
            </a:extLst>
          </p:cNvPr>
          <p:cNvGrpSpPr>
            <a:grpSpLocks/>
          </p:cNvGrpSpPr>
          <p:nvPr/>
        </p:nvGrpSpPr>
        <p:grpSpPr bwMode="auto">
          <a:xfrm>
            <a:off x="11245911" y="3149064"/>
            <a:ext cx="419536" cy="387264"/>
            <a:chOff x="7" y="7"/>
            <a:chExt cx="390" cy="360"/>
          </a:xfrm>
        </p:grpSpPr>
        <p:pic>
          <p:nvPicPr>
            <p:cNvPr id="35" name="Picture 34">
              <a:extLst>
                <a:ext uri="{FF2B5EF4-FFF2-40B4-BE49-F238E27FC236}">
                  <a16:creationId xmlns:a16="http://schemas.microsoft.com/office/drawing/2014/main" id="{1B1E4CAD-0886-4D7C-9A96-1C14BBF08899}"/>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 y="15"/>
              <a:ext cx="37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extLst>
                <a:ext uri="{FF2B5EF4-FFF2-40B4-BE49-F238E27FC236}">
                  <a16:creationId xmlns:a16="http://schemas.microsoft.com/office/drawing/2014/main" id="{2E62A656-2B82-4531-A880-6FDD88754172}"/>
                </a:ext>
                <a:ext uri="{C183D7F6-B498-43B3-948B-1728B52AA6E4}">
                  <adec:decorative xmlns:adec="http://schemas.microsoft.com/office/drawing/2017/decorative" val="1"/>
                </a:ext>
              </a:extLst>
            </p:cNvPr>
            <p:cNvSpPr>
              <a:spLocks noChangeArrowheads="1"/>
            </p:cNvSpPr>
            <p:nvPr/>
          </p:nvSpPr>
          <p:spPr bwMode="auto">
            <a:xfrm>
              <a:off x="7" y="7"/>
              <a:ext cx="390" cy="360"/>
            </a:xfrm>
            <a:prstGeom prst="rect">
              <a:avLst/>
            </a:prstGeom>
            <a:noFill/>
            <a:ln w="9525">
              <a:solidFill>
                <a:srgbClr val="A4A4A4"/>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234446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79034" y="641659"/>
            <a:ext cx="3985206" cy="631488"/>
          </a:xfrm>
        </p:spPr>
        <p:txBody>
          <a:bodyPr vert="horz" lIns="91440" tIns="45720" rIns="91440" bIns="45720" rtlCol="0" anchor="b">
            <a:normAutofit/>
          </a:bodyPr>
          <a:lstStyle/>
          <a:p>
            <a:pPr algn="ctr"/>
            <a:r>
              <a:rPr lang="en-US" sz="2800" b="0" kern="1200" cap="all" dirty="0">
                <a:solidFill>
                  <a:schemeClr val="tx1">
                    <a:lumMod val="85000"/>
                    <a:lumOff val="15000"/>
                  </a:schemeClr>
                </a:solidFill>
                <a:latin typeface="+mj-lt"/>
                <a:ea typeface="+mj-ea"/>
                <a:cs typeface="+mj-cs"/>
              </a:rPr>
              <a:t>Late Cost Transfers </a:t>
            </a:r>
          </a:p>
        </p:txBody>
      </p:sp>
      <p:sp>
        <p:nvSpPr>
          <p:cNvPr id="9" name="Content Placeholder 8">
            <a:extLst>
              <a:ext uri="{FF2B5EF4-FFF2-40B4-BE49-F238E27FC236}">
                <a16:creationId xmlns:a16="http://schemas.microsoft.com/office/drawing/2014/main" id="{E68A14B7-DB7A-A9D8-72FF-5DEBC35CBE98}"/>
              </a:ext>
            </a:extLst>
          </p:cNvPr>
          <p:cNvSpPr>
            <a:spLocks noGrp="1"/>
          </p:cNvSpPr>
          <p:nvPr>
            <p:ph sz="quarter" idx="12"/>
          </p:nvPr>
        </p:nvSpPr>
        <p:spPr>
          <a:xfrm>
            <a:off x="649851" y="1293278"/>
            <a:ext cx="10552412" cy="1747523"/>
          </a:xfrm>
        </p:spPr>
        <p:txBody>
          <a:bodyPr>
            <a:normAutofit/>
          </a:bodyPr>
          <a:lstStyle/>
          <a:p>
            <a:pPr lvl="0" defTabSz="914400">
              <a:lnSpc>
                <a:spcPct val="107000"/>
              </a:lnSpc>
              <a:spcBef>
                <a:spcPts val="0"/>
              </a:spcBef>
              <a:spcAft>
                <a:spcPts val="800"/>
              </a:spcAft>
              <a:buClrTx/>
              <a:buSzTx/>
            </a:pPr>
            <a:r>
              <a:rPr lang="en-US" sz="1800" dirty="0">
                <a:solidFill>
                  <a:schemeClr val="tx1"/>
                </a:solidFill>
                <a:latin typeface="+mj-lt"/>
                <a:ea typeface="Times New Roman" panose="02020603050405020304" pitchFamily="18" charset="0"/>
                <a:cs typeface="Times New Roman" panose="02020603050405020304" pitchFamily="18" charset="0"/>
              </a:rPr>
              <a:t>Cost transfers for all federal and federal pass-through sponsored awards, including corrections to salary costs, must be initiated and routed to ORA within three months following the month in which the cost was first incurred. </a:t>
            </a:r>
            <a:r>
              <a:rPr lang="en-US" sz="1800" i="1" dirty="0">
                <a:solidFill>
                  <a:schemeClr val="tx1"/>
                </a:solidFill>
                <a:latin typeface="+mj-lt"/>
                <a:ea typeface="Times New Roman" panose="02020603050405020304" pitchFamily="18" charset="0"/>
                <a:cs typeface="Times New Roman" panose="02020603050405020304" pitchFamily="18" charset="0"/>
              </a:rPr>
              <a:t>Cost transfers affecting a project statement in the confirmation period must be fully routed and approved by March 20th</a:t>
            </a:r>
            <a:r>
              <a:rPr lang="en-US" sz="1800" dirty="0">
                <a:solidFill>
                  <a:schemeClr val="tx1"/>
                </a:solidFill>
                <a:latin typeface="+mj-lt"/>
                <a:ea typeface="Times New Roman" panose="02020603050405020304" pitchFamily="18" charset="0"/>
                <a:cs typeface="Times New Roman" panose="02020603050405020304" pitchFamily="18" charset="0"/>
              </a:rPr>
              <a:t>. All Salary Transfers must have justification stated.</a:t>
            </a:r>
          </a:p>
        </p:txBody>
      </p:sp>
      <p:pic>
        <p:nvPicPr>
          <p:cNvPr id="6" name="Picture 5">
            <a:extLst>
              <a:ext uri="{FF2B5EF4-FFF2-40B4-BE49-F238E27FC236}">
                <a16:creationId xmlns:a16="http://schemas.microsoft.com/office/drawing/2014/main" id="{1999AF07-8053-4744-F4F8-B66783E2B3E3}"/>
              </a:ext>
              <a:ext uri="{C183D7F6-B498-43B3-948B-1728B52AA6E4}">
                <adec:decorative xmlns:adec="http://schemas.microsoft.com/office/drawing/2017/decorative" val="1"/>
              </a:ext>
            </a:extLst>
          </p:cNvPr>
          <p:cNvPicPr>
            <a:picLocks noChangeAspect="1"/>
          </p:cNvPicPr>
          <p:nvPr/>
        </p:nvPicPr>
        <p:blipFill rotWithShape="1">
          <a:blip r:embed="rId3"/>
          <a:srcRect l="1156" t="21499" r="62972" b="15642"/>
          <a:stretch/>
        </p:blipFill>
        <p:spPr>
          <a:xfrm>
            <a:off x="709128" y="3162657"/>
            <a:ext cx="3956179" cy="2398388"/>
          </a:xfrm>
          <a:prstGeom prst="rect">
            <a:avLst/>
          </a:prstGeom>
        </p:spPr>
      </p:pic>
      <p:graphicFrame>
        <p:nvGraphicFramePr>
          <p:cNvPr id="5" name="Table 4">
            <a:extLst>
              <a:ext uri="{FF2B5EF4-FFF2-40B4-BE49-F238E27FC236}">
                <a16:creationId xmlns:a16="http://schemas.microsoft.com/office/drawing/2014/main" id="{BFA7CBBD-F7EB-72EA-C965-A2073E8305EA}"/>
              </a:ext>
            </a:extLst>
          </p:cNvPr>
          <p:cNvGraphicFramePr>
            <a:graphicFrameLocks noGrp="1"/>
          </p:cNvGraphicFramePr>
          <p:nvPr>
            <p:extLst>
              <p:ext uri="{D42A27DB-BD31-4B8C-83A1-F6EECF244321}">
                <p14:modId xmlns:p14="http://schemas.microsoft.com/office/powerpoint/2010/main" val="2699317747"/>
              </p:ext>
            </p:extLst>
          </p:nvPr>
        </p:nvGraphicFramePr>
        <p:xfrm>
          <a:off x="4435311" y="3309206"/>
          <a:ext cx="7074030" cy="1988008"/>
        </p:xfrm>
        <a:graphic>
          <a:graphicData uri="http://schemas.openxmlformats.org/drawingml/2006/table">
            <a:tbl>
              <a:tblPr firstRow="1" bandRow="1">
                <a:tableStyleId>{2D5ABB26-0587-4C30-8999-92F81FD0307C}</a:tableStyleId>
              </a:tblPr>
              <a:tblGrid>
                <a:gridCol w="1414806">
                  <a:extLst>
                    <a:ext uri="{9D8B030D-6E8A-4147-A177-3AD203B41FA5}">
                      <a16:colId xmlns:a16="http://schemas.microsoft.com/office/drawing/2014/main" val="2183163447"/>
                    </a:ext>
                  </a:extLst>
                </a:gridCol>
                <a:gridCol w="1414806">
                  <a:extLst>
                    <a:ext uri="{9D8B030D-6E8A-4147-A177-3AD203B41FA5}">
                      <a16:colId xmlns:a16="http://schemas.microsoft.com/office/drawing/2014/main" val="358007295"/>
                    </a:ext>
                  </a:extLst>
                </a:gridCol>
                <a:gridCol w="1414806">
                  <a:extLst>
                    <a:ext uri="{9D8B030D-6E8A-4147-A177-3AD203B41FA5}">
                      <a16:colId xmlns:a16="http://schemas.microsoft.com/office/drawing/2014/main" val="2608468739"/>
                    </a:ext>
                  </a:extLst>
                </a:gridCol>
                <a:gridCol w="1414806">
                  <a:extLst>
                    <a:ext uri="{9D8B030D-6E8A-4147-A177-3AD203B41FA5}">
                      <a16:colId xmlns:a16="http://schemas.microsoft.com/office/drawing/2014/main" val="1715514954"/>
                    </a:ext>
                  </a:extLst>
                </a:gridCol>
                <a:gridCol w="1414806">
                  <a:extLst>
                    <a:ext uri="{9D8B030D-6E8A-4147-A177-3AD203B41FA5}">
                      <a16:colId xmlns:a16="http://schemas.microsoft.com/office/drawing/2014/main" val="2347012371"/>
                    </a:ext>
                  </a:extLst>
                </a:gridCol>
              </a:tblGrid>
              <a:tr h="609462">
                <a:tc>
                  <a:txBody>
                    <a:bodyPr/>
                    <a:lstStyle/>
                    <a:p>
                      <a:r>
                        <a:rPr lang="en-US" sz="1200" dirty="0">
                          <a:ln>
                            <a:noFill/>
                          </a:ln>
                          <a:noFill/>
                        </a:rPr>
                        <a:t>Cost</a:t>
                      </a:r>
                      <a:r>
                        <a:rPr lang="en-US" sz="1200" baseline="0" dirty="0">
                          <a:ln>
                            <a:noFill/>
                          </a:ln>
                          <a:noFill/>
                        </a:rPr>
                        <a:t> Transfer Calendar</a:t>
                      </a:r>
                      <a:endParaRPr lang="en-US" sz="1200" dirty="0">
                        <a:ln>
                          <a:noFill/>
                        </a:ln>
                        <a:noFill/>
                      </a:endParaRPr>
                    </a:p>
                  </a:txBody>
                  <a:tcPr/>
                </a:tc>
                <a:tc>
                  <a:txBody>
                    <a:bodyPr/>
                    <a:lstStyle/>
                    <a:p>
                      <a:r>
                        <a:rPr lang="en-US" sz="1200" dirty="0">
                          <a:ln>
                            <a:noFill/>
                          </a:ln>
                          <a:noFill/>
                        </a:rPr>
                        <a:t>Cost</a:t>
                      </a:r>
                      <a:r>
                        <a:rPr lang="en-US" sz="1200" baseline="0" dirty="0">
                          <a:ln>
                            <a:noFill/>
                          </a:ln>
                          <a:noFill/>
                        </a:rPr>
                        <a:t> Transfer Calendar</a:t>
                      </a:r>
                      <a:endParaRPr lang="en-US" sz="1200" dirty="0">
                        <a:ln>
                          <a:noFill/>
                        </a:ln>
                        <a:no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n>
                            <a:noFill/>
                          </a:ln>
                          <a:noFill/>
                        </a:rPr>
                        <a:t>Cost</a:t>
                      </a:r>
                      <a:r>
                        <a:rPr lang="en-US" sz="1200" baseline="0" dirty="0">
                          <a:ln>
                            <a:noFill/>
                          </a:ln>
                          <a:noFill/>
                        </a:rPr>
                        <a:t> Transfer Calendar</a:t>
                      </a:r>
                      <a:endParaRPr lang="en-US" sz="1200" dirty="0">
                        <a:ln>
                          <a:noFill/>
                        </a:ln>
                        <a:no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n>
                            <a:noFill/>
                          </a:ln>
                          <a:noFill/>
                        </a:rPr>
                        <a:t>Cost</a:t>
                      </a:r>
                      <a:r>
                        <a:rPr lang="en-US" sz="1200" baseline="0" dirty="0">
                          <a:ln>
                            <a:noFill/>
                          </a:ln>
                          <a:noFill/>
                        </a:rPr>
                        <a:t> Transfer Calendar</a:t>
                      </a:r>
                      <a:endParaRPr lang="en-US" sz="1200" dirty="0">
                        <a:ln>
                          <a:noFill/>
                        </a:ln>
                        <a:no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n>
                            <a:noFill/>
                          </a:ln>
                          <a:noFill/>
                        </a:rPr>
                        <a:t>Cost</a:t>
                      </a:r>
                      <a:r>
                        <a:rPr lang="en-US" sz="1200" baseline="0" dirty="0">
                          <a:ln>
                            <a:noFill/>
                          </a:ln>
                          <a:noFill/>
                        </a:rPr>
                        <a:t> Transfer Calendar</a:t>
                      </a:r>
                      <a:endParaRPr lang="en-US" sz="1200" dirty="0">
                        <a:ln>
                          <a:noFill/>
                        </a:ln>
                        <a:noFill/>
                      </a:endParaRPr>
                    </a:p>
                  </a:txBody>
                  <a:tcPr/>
                </a:tc>
                <a:extLst>
                  <a:ext uri="{0D108BD9-81ED-4DB2-BD59-A6C34878D82A}">
                    <a16:rowId xmlns:a16="http://schemas.microsoft.com/office/drawing/2014/main" val="380960103"/>
                  </a:ext>
                </a:extLst>
              </a:tr>
              <a:tr h="377286">
                <a:tc>
                  <a:txBody>
                    <a:bodyPr/>
                    <a:lstStyle/>
                    <a:p>
                      <a:r>
                        <a:rPr lang="en-US" sz="1000" b="1" dirty="0">
                          <a:ln>
                            <a:noFill/>
                          </a:ln>
                          <a:noFill/>
                        </a:rPr>
                        <a:t>Month 1</a:t>
                      </a:r>
                    </a:p>
                  </a:txBody>
                  <a:tcPr/>
                </a:tc>
                <a:tc>
                  <a:txBody>
                    <a:bodyPr/>
                    <a:lstStyle/>
                    <a:p>
                      <a:r>
                        <a:rPr lang="en-US" sz="1000" b="1" dirty="0">
                          <a:ln>
                            <a:noFill/>
                          </a:ln>
                          <a:noFill/>
                        </a:rPr>
                        <a:t>Month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ln>
                            <a:noFill/>
                          </a:ln>
                          <a:noFill/>
                        </a:rPr>
                        <a:t>Month 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ln>
                            <a:noFill/>
                          </a:ln>
                          <a:noFill/>
                        </a:rPr>
                        <a:t>Month 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ln>
                            <a:noFill/>
                          </a:ln>
                          <a:noFill/>
                        </a:rPr>
                        <a:t>Month 5</a:t>
                      </a:r>
                    </a:p>
                  </a:txBody>
                  <a:tcPr/>
                </a:tc>
                <a:extLst>
                  <a:ext uri="{0D108BD9-81ED-4DB2-BD59-A6C34878D82A}">
                    <a16:rowId xmlns:a16="http://schemas.microsoft.com/office/drawing/2014/main" val="825387810"/>
                  </a:ext>
                </a:extLst>
              </a:tr>
              <a:tr h="1001260">
                <a:tc>
                  <a:txBody>
                    <a:bodyPr/>
                    <a:lstStyle/>
                    <a:p>
                      <a:r>
                        <a:rPr lang="en-US" sz="900" dirty="0">
                          <a:ln>
                            <a:noFill/>
                          </a:ln>
                          <a:noFill/>
                        </a:rPr>
                        <a:t>Original Transaction</a:t>
                      </a:r>
                    </a:p>
                    <a:p>
                      <a:r>
                        <a:rPr lang="en-US" sz="900" dirty="0">
                          <a:ln>
                            <a:noFill/>
                          </a:ln>
                          <a:noFill/>
                        </a:rPr>
                        <a:t>Date - No ORA</a:t>
                      </a:r>
                      <a:r>
                        <a:rPr lang="en-US" sz="900" baseline="0" dirty="0">
                          <a:ln>
                            <a:noFill/>
                          </a:ln>
                          <a:noFill/>
                        </a:rPr>
                        <a:t> Cost</a:t>
                      </a:r>
                    </a:p>
                    <a:p>
                      <a:r>
                        <a:rPr lang="en-US" sz="900" baseline="0" dirty="0">
                          <a:ln>
                            <a:noFill/>
                          </a:ln>
                          <a:noFill/>
                        </a:rPr>
                        <a:t>Exception</a:t>
                      </a:r>
                    </a:p>
                    <a:p>
                      <a:r>
                        <a:rPr lang="en-US" sz="900" baseline="0" dirty="0">
                          <a:ln>
                            <a:noFill/>
                          </a:ln>
                          <a:noFill/>
                        </a:rPr>
                        <a:t>Committee review</a:t>
                      </a:r>
                    </a:p>
                    <a:p>
                      <a:r>
                        <a:rPr lang="en-US" sz="900" baseline="0" dirty="0">
                          <a:ln>
                            <a:noFill/>
                          </a:ln>
                          <a:noFill/>
                        </a:rPr>
                        <a:t>required</a:t>
                      </a:r>
                    </a:p>
                  </a:txBody>
                  <a:tcPr/>
                </a:tc>
                <a:tc>
                  <a:txBody>
                    <a:bodyPr/>
                    <a:lstStyle/>
                    <a:p>
                      <a:r>
                        <a:rPr lang="en-US" sz="900" dirty="0">
                          <a:ln>
                            <a:noFill/>
                          </a:ln>
                          <a:noFill/>
                        </a:rPr>
                        <a:t>No ORA Cost</a:t>
                      </a:r>
                    </a:p>
                    <a:p>
                      <a:r>
                        <a:rPr lang="en-US" sz="900" dirty="0">
                          <a:ln>
                            <a:noFill/>
                          </a:ln>
                          <a:noFill/>
                        </a:rPr>
                        <a:t>Exception</a:t>
                      </a:r>
                    </a:p>
                    <a:p>
                      <a:r>
                        <a:rPr lang="en-US" sz="900" dirty="0">
                          <a:ln>
                            <a:noFill/>
                          </a:ln>
                          <a:noFill/>
                        </a:rPr>
                        <a:t>Committee</a:t>
                      </a:r>
                    </a:p>
                    <a:p>
                      <a:r>
                        <a:rPr lang="en-US" sz="900" dirty="0">
                          <a:ln>
                            <a:noFill/>
                          </a:ln>
                          <a:noFill/>
                        </a:rPr>
                        <a:t>review</a:t>
                      </a:r>
                      <a:r>
                        <a:rPr lang="en-US" sz="900" baseline="0" dirty="0">
                          <a:ln>
                            <a:noFill/>
                          </a:ln>
                          <a:noFill/>
                        </a:rPr>
                        <a:t> required</a:t>
                      </a:r>
                      <a:endParaRPr lang="en-US" sz="900" dirty="0">
                        <a:ln>
                          <a:noFill/>
                        </a:ln>
                        <a:noFill/>
                      </a:endParaRPr>
                    </a:p>
                  </a:txBody>
                  <a:tcPr/>
                </a:tc>
                <a:tc>
                  <a:txBody>
                    <a:bodyPr/>
                    <a:lstStyle/>
                    <a:p>
                      <a:r>
                        <a:rPr lang="en-US" sz="900" dirty="0">
                          <a:ln>
                            <a:noFill/>
                          </a:ln>
                          <a:noFill/>
                        </a:rPr>
                        <a:t>No ORA</a:t>
                      </a:r>
                      <a:r>
                        <a:rPr lang="en-US" sz="900" baseline="0" dirty="0">
                          <a:ln>
                            <a:noFill/>
                          </a:ln>
                          <a:noFill/>
                        </a:rPr>
                        <a:t> Cost</a:t>
                      </a:r>
                    </a:p>
                    <a:p>
                      <a:r>
                        <a:rPr lang="en-US" sz="900" baseline="0" dirty="0">
                          <a:ln>
                            <a:noFill/>
                          </a:ln>
                          <a:noFill/>
                        </a:rPr>
                        <a:t>Exception</a:t>
                      </a:r>
                    </a:p>
                    <a:p>
                      <a:r>
                        <a:rPr lang="en-US" sz="900" baseline="0" dirty="0">
                          <a:ln>
                            <a:noFill/>
                          </a:ln>
                          <a:noFill/>
                        </a:rPr>
                        <a:t>Committee</a:t>
                      </a:r>
                    </a:p>
                    <a:p>
                      <a:r>
                        <a:rPr lang="en-US" sz="900" baseline="0" dirty="0">
                          <a:ln>
                            <a:noFill/>
                          </a:ln>
                          <a:noFill/>
                        </a:rPr>
                        <a:t>review required</a:t>
                      </a:r>
                      <a:endParaRPr lang="en-US" sz="900" dirty="0">
                        <a:ln>
                          <a:noFill/>
                        </a:ln>
                        <a:noFill/>
                      </a:endParaRPr>
                    </a:p>
                  </a:txBody>
                  <a:tcPr/>
                </a:tc>
                <a:tc>
                  <a:txBody>
                    <a:bodyPr/>
                    <a:lstStyle/>
                    <a:p>
                      <a:r>
                        <a:rPr lang="en-US" sz="900" dirty="0">
                          <a:ln>
                            <a:noFill/>
                          </a:ln>
                          <a:noFill/>
                        </a:rPr>
                        <a:t>No ORA</a:t>
                      </a:r>
                      <a:r>
                        <a:rPr lang="en-US" sz="900" baseline="0" dirty="0">
                          <a:ln>
                            <a:noFill/>
                          </a:ln>
                          <a:noFill/>
                        </a:rPr>
                        <a:t> Cost</a:t>
                      </a:r>
                    </a:p>
                    <a:p>
                      <a:r>
                        <a:rPr lang="en-US" sz="900" baseline="0" dirty="0">
                          <a:ln>
                            <a:noFill/>
                          </a:ln>
                          <a:noFill/>
                        </a:rPr>
                        <a:t>Exception</a:t>
                      </a:r>
                    </a:p>
                    <a:p>
                      <a:r>
                        <a:rPr lang="en-US" sz="900" baseline="0" dirty="0">
                          <a:ln>
                            <a:noFill/>
                          </a:ln>
                          <a:noFill/>
                        </a:rPr>
                        <a:t>Committee</a:t>
                      </a:r>
                    </a:p>
                    <a:p>
                      <a:r>
                        <a:rPr lang="en-US" sz="900" baseline="0" dirty="0">
                          <a:ln>
                            <a:noFill/>
                          </a:ln>
                          <a:noFill/>
                        </a:rPr>
                        <a:t>review required</a:t>
                      </a:r>
                      <a:endParaRPr lang="en-US" sz="900" dirty="0">
                        <a:ln>
                          <a:noFill/>
                        </a:ln>
                        <a:noFill/>
                      </a:endParaRPr>
                    </a:p>
                  </a:txBody>
                  <a:tcPr/>
                </a:tc>
                <a:tc>
                  <a:txBody>
                    <a:bodyPr/>
                    <a:lstStyle/>
                    <a:p>
                      <a:r>
                        <a:rPr lang="en-US" sz="900" dirty="0">
                          <a:ln>
                            <a:noFill/>
                          </a:ln>
                          <a:noFill/>
                        </a:rPr>
                        <a:t>Requires</a:t>
                      </a:r>
                      <a:r>
                        <a:rPr lang="en-US" sz="900" baseline="0" dirty="0">
                          <a:ln>
                            <a:noFill/>
                          </a:ln>
                          <a:noFill/>
                        </a:rPr>
                        <a:t> ORA</a:t>
                      </a:r>
                    </a:p>
                    <a:p>
                      <a:r>
                        <a:rPr lang="en-US" sz="900" baseline="0" dirty="0">
                          <a:ln>
                            <a:noFill/>
                          </a:ln>
                          <a:noFill/>
                        </a:rPr>
                        <a:t>Cost Exception</a:t>
                      </a:r>
                    </a:p>
                    <a:p>
                      <a:r>
                        <a:rPr lang="en-US" sz="900" baseline="0" dirty="0">
                          <a:ln>
                            <a:noFill/>
                          </a:ln>
                          <a:noFill/>
                        </a:rPr>
                        <a:t>Committee</a:t>
                      </a:r>
                    </a:p>
                    <a:p>
                      <a:r>
                        <a:rPr lang="en-US" sz="900" baseline="0" dirty="0">
                          <a:ln>
                            <a:noFill/>
                          </a:ln>
                          <a:noFill/>
                        </a:rPr>
                        <a:t>review</a:t>
                      </a:r>
                      <a:endParaRPr lang="en-US" sz="900" dirty="0">
                        <a:ln>
                          <a:noFill/>
                        </a:ln>
                        <a:noFill/>
                      </a:endParaRPr>
                    </a:p>
                  </a:txBody>
                  <a:tcPr/>
                </a:tc>
                <a:extLst>
                  <a:ext uri="{0D108BD9-81ED-4DB2-BD59-A6C34878D82A}">
                    <a16:rowId xmlns:a16="http://schemas.microsoft.com/office/drawing/2014/main" val="315261787"/>
                  </a:ext>
                </a:extLst>
              </a:tr>
            </a:tbl>
          </a:graphicData>
        </a:graphic>
      </p:graphicFrame>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78037" y="3226238"/>
            <a:ext cx="7134225" cy="2133600"/>
          </a:xfrm>
          <a:prstGeom prst="rect">
            <a:avLst/>
          </a:prstGeom>
        </p:spPr>
      </p:pic>
      <p:sp>
        <p:nvSpPr>
          <p:cNvPr id="11" name="Content Placeholder 15">
            <a:extLst>
              <a:ext uri="{FF2B5EF4-FFF2-40B4-BE49-F238E27FC236}">
                <a16:creationId xmlns:a16="http://schemas.microsoft.com/office/drawing/2014/main" id="{2BE2F61D-55B9-554E-C868-B3738C96E342}"/>
              </a:ext>
            </a:extLst>
          </p:cNvPr>
          <p:cNvSpPr>
            <a:spLocks noGrp="1"/>
          </p:cNvSpPr>
          <p:nvPr>
            <p:ph sz="quarter" idx="13"/>
          </p:nvPr>
        </p:nvSpPr>
        <p:spPr>
          <a:xfrm>
            <a:off x="3822753" y="5266513"/>
            <a:ext cx="4444861" cy="853121"/>
          </a:xfrm>
        </p:spPr>
        <p:txBody>
          <a:bodyPr>
            <a:noAutofit/>
          </a:bodyPr>
          <a:lstStyle/>
          <a:p>
            <a:pPr marL="0" indent="0" algn="ctr" defTabSz="933450">
              <a:lnSpc>
                <a:spcPct val="100000"/>
              </a:lnSpc>
              <a:spcBef>
                <a:spcPct val="0"/>
              </a:spcBef>
              <a:spcAft>
                <a:spcPct val="35000"/>
              </a:spcAft>
              <a:buClrTx/>
              <a:buSzTx/>
              <a:buNone/>
            </a:pPr>
            <a:r>
              <a:rPr lang="en-US" sz="2100" dirty="0">
                <a:noFill/>
                <a:hlinkClick r:id="rId5">
                  <a:extLst>
                    <a:ext uri="{A12FA001-AC4F-418D-AE19-62706E023703}">
                      <ahyp:hlinkClr xmlns:ahyp="http://schemas.microsoft.com/office/drawing/2018/hyperlinkcolor" val="tx"/>
                    </a:ext>
                  </a:extLst>
                </a:hlinkClick>
              </a:rPr>
              <a:t>Cost Transfers on Cost Reimbursable Grants and Contracts SPA-11-003</a:t>
            </a:r>
            <a:endParaRPr lang="en-US" sz="2100" dirty="0">
              <a:noFill/>
            </a:endParaRPr>
          </a:p>
        </p:txBody>
      </p:sp>
    </p:spTree>
    <p:extLst>
      <p:ext uri="{BB962C8B-B14F-4D97-AF65-F5344CB8AC3E}">
        <p14:creationId xmlns:p14="http://schemas.microsoft.com/office/powerpoint/2010/main" val="845716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2114" y="641684"/>
            <a:ext cx="3201698" cy="741571"/>
          </a:xfrm>
        </p:spPr>
        <p:txBody>
          <a:bodyPr/>
          <a:lstStyle/>
          <a:p>
            <a:pPr algn="ctr"/>
            <a:r>
              <a:rPr lang="en-US" dirty="0">
                <a:solidFill>
                  <a:srgbClr val="252626"/>
                </a:solidFill>
              </a:rPr>
              <a:t>Salary Cap</a:t>
            </a:r>
            <a:r>
              <a:rPr lang="en-US" dirty="0"/>
              <a:t>	</a:t>
            </a:r>
          </a:p>
        </p:txBody>
      </p:sp>
      <p:sp>
        <p:nvSpPr>
          <p:cNvPr id="4" name="Content Placeholder 3"/>
          <p:cNvSpPr>
            <a:spLocks noGrp="1"/>
          </p:cNvSpPr>
          <p:nvPr>
            <p:ph idx="1"/>
          </p:nvPr>
        </p:nvSpPr>
        <p:spPr>
          <a:xfrm>
            <a:off x="691765" y="1383255"/>
            <a:ext cx="10687459" cy="4773705"/>
          </a:xfrm>
        </p:spPr>
        <p:txBody>
          <a:bodyPr>
            <a:noAutofit/>
          </a:bodyPr>
          <a:lstStyle/>
          <a:p>
            <a:pPr marL="457200" indent="-457200">
              <a:buFont typeface="Arial" panose="020B0604020202020204" pitchFamily="34" charset="0"/>
              <a:buChar char="•"/>
            </a:pPr>
            <a:r>
              <a:rPr lang="en-US" sz="2000" dirty="0"/>
              <a:t>Agencies may require a limitation on the amount of salary individuals charge to sponsored awards.</a:t>
            </a:r>
          </a:p>
          <a:p>
            <a:pPr marL="457200" indent="-457200">
              <a:buFont typeface="Arial" panose="020B0604020202020204" pitchFamily="34" charset="0"/>
              <a:buChar char="•"/>
            </a:pPr>
            <a:r>
              <a:rPr lang="en-US" sz="2000" dirty="0"/>
              <a:t>The National Institutes of Health sets a limitation on salary that may be charged to an NIH award on an annual basis. </a:t>
            </a:r>
          </a:p>
          <a:p>
            <a:pPr marL="457200" indent="-457200">
              <a:buFont typeface="Arial" panose="020B0604020202020204" pitchFamily="34" charset="0"/>
              <a:buChar char="•"/>
            </a:pPr>
            <a:r>
              <a:rPr lang="en-US" sz="2000" dirty="0"/>
              <a:t>Other agencies with limitations on salaries will reference the requirement in the award agreement.</a:t>
            </a:r>
          </a:p>
          <a:p>
            <a:pPr marL="457200" indent="-457200">
              <a:buFont typeface="Arial" panose="020B0604020202020204" pitchFamily="34" charset="0"/>
              <a:buChar char="•"/>
            </a:pPr>
            <a:r>
              <a:rPr lang="en-US" sz="2000" dirty="0"/>
              <a:t>Salary charged to these awards over the stated limitation to be recorded as unallowable.</a:t>
            </a:r>
          </a:p>
          <a:p>
            <a:pPr marL="457200" indent="-457200">
              <a:buFont typeface="Arial" panose="020B0604020202020204" pitchFamily="34" charset="0"/>
              <a:buChar char="•"/>
            </a:pPr>
            <a:r>
              <a:rPr lang="en-US" sz="2000" dirty="0">
                <a:hlinkClick r:id="rId3"/>
              </a:rPr>
              <a:t>ORA Salary Cap webpage</a:t>
            </a:r>
            <a:r>
              <a:rPr lang="en-US" sz="2000" dirty="0"/>
              <a:t> provides information on salary cap requirements, calculation examples, and links to reports to assist with determining and monitoring salary cap on these awards.</a:t>
            </a:r>
          </a:p>
        </p:txBody>
      </p:sp>
    </p:spTree>
    <p:extLst>
      <p:ext uri="{BB962C8B-B14F-4D97-AF65-F5344CB8AC3E}">
        <p14:creationId xmlns:p14="http://schemas.microsoft.com/office/powerpoint/2010/main" val="3131410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18CA-6F54-8A94-8051-3C730CBF3C13}"/>
              </a:ext>
            </a:extLst>
          </p:cNvPr>
          <p:cNvSpPr>
            <a:spLocks noGrp="1"/>
          </p:cNvSpPr>
          <p:nvPr>
            <p:ph type="ctrTitle"/>
          </p:nvPr>
        </p:nvSpPr>
        <p:spPr>
          <a:xfrm>
            <a:off x="3692294" y="542004"/>
            <a:ext cx="7855219" cy="766865"/>
          </a:xfrm>
        </p:spPr>
        <p:txBody>
          <a:bodyPr>
            <a:noAutofit/>
          </a:bodyPr>
          <a:lstStyle/>
          <a:p>
            <a:pPr lvl="0" defTabSz="914400">
              <a:spcBef>
                <a:spcPts val="0"/>
              </a:spcBef>
            </a:pPr>
            <a:r>
              <a:rPr lang="en-US" sz="5870" b="0" dirty="0" err="1">
                <a:solidFill>
                  <a:schemeClr val="tx1"/>
                </a:solidFill>
                <a:latin typeface="+mn-lt"/>
                <a:ea typeface="+mn-ea"/>
                <a:cs typeface="+mn-cs"/>
              </a:rPr>
              <a:t>E</a:t>
            </a:r>
            <a:r>
              <a:rPr lang="en-US" sz="5870" b="0" dirty="0" err="1">
                <a:solidFill>
                  <a:srgbClr val="00B0F0"/>
                </a:solidFill>
                <a:latin typeface="+mn-lt"/>
                <a:ea typeface="+mn-ea"/>
                <a:cs typeface="+mn-cs"/>
              </a:rPr>
              <a:t>Confirm</a:t>
            </a:r>
            <a:r>
              <a:rPr lang="en-US" sz="5870" b="0" dirty="0">
                <a:solidFill>
                  <a:schemeClr val="tx1"/>
                </a:solidFill>
                <a:latin typeface="+mn-lt"/>
                <a:ea typeface="+mn-ea"/>
                <a:cs typeface="+mn-cs"/>
              </a:rPr>
              <a:t> (ECC) Access</a:t>
            </a:r>
          </a:p>
        </p:txBody>
      </p:sp>
      <p:pic>
        <p:nvPicPr>
          <p:cNvPr id="5" name="Picture 4" descr="EConfirm (ECC)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27" y="1195844"/>
            <a:ext cx="3039977" cy="3032825"/>
          </a:xfrm>
          <a:prstGeom prst="rect">
            <a:avLst/>
          </a:prstGeom>
          <a:ln w="12700">
            <a:solidFill>
              <a:schemeClr val="accent1"/>
            </a:solidFill>
          </a:ln>
        </p:spPr>
      </p:pic>
      <p:sp>
        <p:nvSpPr>
          <p:cNvPr id="4" name="Content Placeholder 3">
            <a:extLst>
              <a:ext uri="{FF2B5EF4-FFF2-40B4-BE49-F238E27FC236}">
                <a16:creationId xmlns:a16="http://schemas.microsoft.com/office/drawing/2014/main" id="{C757CBDD-B615-E274-5C67-E6CCFE9A720B}"/>
              </a:ext>
            </a:extLst>
          </p:cNvPr>
          <p:cNvSpPr>
            <a:spLocks noGrp="1"/>
          </p:cNvSpPr>
          <p:nvPr>
            <p:ph sz="quarter" idx="11"/>
          </p:nvPr>
        </p:nvSpPr>
        <p:spPr>
          <a:xfrm>
            <a:off x="3692294" y="1163593"/>
            <a:ext cx="4533126" cy="560157"/>
          </a:xfrm>
        </p:spPr>
        <p:txBody>
          <a:bodyPr>
            <a:normAutofit/>
          </a:bodyPr>
          <a:lstStyle/>
          <a:p>
            <a:pPr lvl="0" defTabSz="914400">
              <a:lnSpc>
                <a:spcPct val="100000"/>
              </a:lnSpc>
              <a:spcBef>
                <a:spcPts val="0"/>
              </a:spcBef>
              <a:spcAft>
                <a:spcPts val="0"/>
              </a:spcAft>
              <a:buClrTx/>
              <a:buSzTx/>
            </a:pPr>
            <a:r>
              <a:rPr lang="en-US" sz="2667" b="1" dirty="0">
                <a:solidFill>
                  <a:prstClr val="black"/>
                </a:solidFill>
              </a:rPr>
              <a:t>“Four Clicks to Confirmation!”</a:t>
            </a:r>
          </a:p>
        </p:txBody>
      </p:sp>
      <p:sp>
        <p:nvSpPr>
          <p:cNvPr id="9" name="Content Placeholder 8">
            <a:extLst>
              <a:ext uri="{FF2B5EF4-FFF2-40B4-BE49-F238E27FC236}">
                <a16:creationId xmlns:a16="http://schemas.microsoft.com/office/drawing/2014/main" id="{D0093414-A26B-7675-3759-A71E5EAE67E7}"/>
              </a:ext>
            </a:extLst>
          </p:cNvPr>
          <p:cNvSpPr>
            <a:spLocks noGrp="1"/>
          </p:cNvSpPr>
          <p:nvPr>
            <p:ph sz="quarter" idx="12"/>
          </p:nvPr>
        </p:nvSpPr>
        <p:spPr>
          <a:xfrm>
            <a:off x="3519573" y="2580737"/>
            <a:ext cx="8286347" cy="1439428"/>
          </a:xfrm>
        </p:spPr>
        <p:txBody>
          <a:bodyPr>
            <a:normAutofit/>
          </a:bodyPr>
          <a:lstStyle/>
          <a:p>
            <a:pPr marL="380990" lvl="0" indent="-380990" defTabSz="914400">
              <a:lnSpc>
                <a:spcPct val="100000"/>
              </a:lnSpc>
              <a:spcBef>
                <a:spcPts val="0"/>
              </a:spcBef>
              <a:spcAft>
                <a:spcPts val="0"/>
              </a:spcAft>
              <a:buClrTx/>
              <a:buSzTx/>
              <a:buFont typeface="Arial" panose="020B0604020202020204" pitchFamily="34" charset="0"/>
              <a:buChar char="•"/>
            </a:pPr>
            <a:r>
              <a:rPr lang="en-US" sz="3730" dirty="0">
                <a:solidFill>
                  <a:schemeClr val="tx1"/>
                </a:solidFill>
              </a:rPr>
              <a:t>Access through One.IU.edu.</a:t>
            </a:r>
            <a:br>
              <a:rPr lang="en-US" sz="3730" dirty="0">
                <a:solidFill>
                  <a:schemeClr val="tx1"/>
                </a:solidFill>
              </a:rPr>
            </a:br>
            <a:r>
              <a:rPr lang="en-US" sz="3730" dirty="0">
                <a:solidFill>
                  <a:schemeClr val="tx1"/>
                </a:solidFill>
              </a:rPr>
              <a:t>You can search for </a:t>
            </a:r>
            <a:r>
              <a:rPr lang="en-US" sz="3730" dirty="0" err="1">
                <a:solidFill>
                  <a:schemeClr val="tx1"/>
                </a:solidFill>
              </a:rPr>
              <a:t>E</a:t>
            </a:r>
            <a:r>
              <a:rPr lang="en-US" sz="3200" dirty="0" err="1">
                <a:solidFill>
                  <a:srgbClr val="00B0F0"/>
                </a:solidFill>
              </a:rPr>
              <a:t>C</a:t>
            </a:r>
            <a:r>
              <a:rPr lang="en-US" sz="3730" dirty="0" err="1">
                <a:solidFill>
                  <a:srgbClr val="00B0F0"/>
                </a:solidFill>
              </a:rPr>
              <a:t>onfirm</a:t>
            </a:r>
            <a:r>
              <a:rPr lang="en-US" sz="3730" dirty="0">
                <a:solidFill>
                  <a:schemeClr val="tx1"/>
                </a:solidFill>
              </a:rPr>
              <a:t> or ECC</a:t>
            </a:r>
          </a:p>
        </p:txBody>
      </p:sp>
    </p:spTree>
    <p:extLst>
      <p:ext uri="{BB962C8B-B14F-4D97-AF65-F5344CB8AC3E}">
        <p14:creationId xmlns:p14="http://schemas.microsoft.com/office/powerpoint/2010/main" val="1817790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6473" y="641684"/>
            <a:ext cx="8239698" cy="741571"/>
          </a:xfrm>
        </p:spPr>
        <p:txBody>
          <a:bodyPr/>
          <a:lstStyle/>
          <a:p>
            <a:pPr algn="ctr"/>
            <a:r>
              <a:rPr lang="en-US" dirty="0">
                <a:solidFill>
                  <a:srgbClr val="252626"/>
                </a:solidFill>
              </a:rPr>
              <a:t>Roles in </a:t>
            </a:r>
            <a:r>
              <a:rPr lang="en-US" dirty="0" err="1">
                <a:solidFill>
                  <a:srgbClr val="252626"/>
                </a:solidFill>
              </a:rPr>
              <a:t>E</a:t>
            </a:r>
            <a:r>
              <a:rPr lang="en-US" sz="3600" dirty="0" err="1">
                <a:solidFill>
                  <a:srgbClr val="00B0F0"/>
                </a:solidFill>
              </a:rPr>
              <a:t>C</a:t>
            </a:r>
            <a:r>
              <a:rPr lang="en-US" dirty="0" err="1">
                <a:solidFill>
                  <a:srgbClr val="00B0F0"/>
                </a:solidFill>
              </a:rPr>
              <a:t>onfirm</a:t>
            </a:r>
            <a:r>
              <a:rPr lang="en-US" dirty="0">
                <a:solidFill>
                  <a:srgbClr val="252626"/>
                </a:solidFill>
              </a:rPr>
              <a:t> (ECC) (1 of 4)</a:t>
            </a:r>
            <a:endParaRPr lang="en-US" dirty="0"/>
          </a:p>
        </p:txBody>
      </p:sp>
      <p:sp>
        <p:nvSpPr>
          <p:cNvPr id="4" name="Content Placeholder 3"/>
          <p:cNvSpPr>
            <a:spLocks noGrp="1"/>
          </p:cNvSpPr>
          <p:nvPr>
            <p:ph idx="1"/>
          </p:nvPr>
        </p:nvSpPr>
        <p:spPr>
          <a:xfrm>
            <a:off x="691765" y="1383255"/>
            <a:ext cx="10687459" cy="4773705"/>
          </a:xfrm>
        </p:spPr>
        <p:txBody>
          <a:bodyPr>
            <a:noAutofit/>
          </a:bodyPr>
          <a:lstStyle/>
          <a:p>
            <a:pPr marL="0" indent="0">
              <a:buNone/>
            </a:pPr>
            <a:r>
              <a:rPr lang="en-US" sz="3200" b="1" dirty="0">
                <a:solidFill>
                  <a:srgbClr val="9E0000"/>
                </a:solidFill>
              </a:rPr>
              <a:t>Confirmer (Award PI)</a:t>
            </a:r>
          </a:p>
          <a:p>
            <a:pPr marL="0" indent="0">
              <a:buNone/>
            </a:pPr>
            <a:r>
              <a:rPr lang="en-US" sz="2667" dirty="0"/>
              <a:t>The Award PI for a Project (Award Family)</a:t>
            </a:r>
          </a:p>
          <a:p>
            <a:pPr marL="0" indent="0">
              <a:buNone/>
            </a:pPr>
            <a:r>
              <a:rPr lang="en-US" sz="2667" dirty="0"/>
              <a:t>Can view and confirm their Project Statements</a:t>
            </a:r>
          </a:p>
          <a:p>
            <a:pPr marL="0" indent="0">
              <a:buNone/>
            </a:pPr>
            <a:r>
              <a:rPr lang="en-US" sz="2667" dirty="0"/>
              <a:t>Project Statements are “Ready for Confirmation” March 1</a:t>
            </a:r>
            <a:r>
              <a:rPr lang="en-US" sz="2667" baseline="30000" dirty="0"/>
              <a:t>st</a:t>
            </a:r>
            <a:r>
              <a:rPr lang="en-US" sz="2667" dirty="0"/>
              <a:t> </a:t>
            </a:r>
          </a:p>
          <a:p>
            <a:pPr marL="0" indent="0">
              <a:buNone/>
            </a:pPr>
            <a:r>
              <a:rPr lang="en-US" sz="2667" dirty="0"/>
              <a:t>Confirmers will be required to confirm effort by March 31</a:t>
            </a:r>
            <a:r>
              <a:rPr lang="en-US" sz="2667" baseline="30000" dirty="0"/>
              <a:t>st</a:t>
            </a:r>
            <a:r>
              <a:rPr lang="en-US" sz="2667" dirty="0"/>
              <a:t> – “</a:t>
            </a:r>
            <a:r>
              <a:rPr lang="en-US" sz="2667" dirty="0">
                <a:solidFill>
                  <a:srgbClr val="00B050"/>
                </a:solidFill>
              </a:rPr>
              <a:t>Four Clicks to Confirmation</a:t>
            </a:r>
            <a:r>
              <a:rPr lang="en-US" sz="2667" dirty="0"/>
              <a:t>”</a:t>
            </a:r>
          </a:p>
          <a:p>
            <a:pPr marL="0" indent="0">
              <a:buNone/>
            </a:pPr>
            <a:r>
              <a:rPr lang="en-US" sz="2667" dirty="0"/>
              <a:t>Work with Effort Coordinators to request revisions to Project Statement revisions</a:t>
            </a:r>
          </a:p>
        </p:txBody>
      </p:sp>
    </p:spTree>
    <p:extLst>
      <p:ext uri="{BB962C8B-B14F-4D97-AF65-F5344CB8AC3E}">
        <p14:creationId xmlns:p14="http://schemas.microsoft.com/office/powerpoint/2010/main" val="502333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8058" y="726510"/>
            <a:ext cx="8077344" cy="704263"/>
          </a:xfrm>
        </p:spPr>
        <p:txBody>
          <a:bodyPr/>
          <a:lstStyle/>
          <a:p>
            <a:pPr algn="ctr"/>
            <a:r>
              <a:rPr lang="en-US" dirty="0">
                <a:solidFill>
                  <a:srgbClr val="252626"/>
                </a:solidFill>
              </a:rPr>
              <a:t>Roles in </a:t>
            </a:r>
            <a:r>
              <a:rPr lang="en-US" dirty="0" err="1">
                <a:solidFill>
                  <a:srgbClr val="252626"/>
                </a:solidFill>
              </a:rPr>
              <a:t>E</a:t>
            </a:r>
            <a:r>
              <a:rPr lang="en-US" sz="3600" dirty="0" err="1">
                <a:solidFill>
                  <a:srgbClr val="00B0F0"/>
                </a:solidFill>
              </a:rPr>
              <a:t>C</a:t>
            </a:r>
            <a:r>
              <a:rPr lang="en-US" dirty="0" err="1">
                <a:solidFill>
                  <a:srgbClr val="00B0F0"/>
                </a:solidFill>
              </a:rPr>
              <a:t>onfirm</a:t>
            </a:r>
            <a:r>
              <a:rPr lang="en-US" dirty="0">
                <a:solidFill>
                  <a:srgbClr val="252626"/>
                </a:solidFill>
              </a:rPr>
              <a:t> (ECC) (2 of 4)</a:t>
            </a:r>
            <a:endParaRPr lang="en-US" dirty="0"/>
          </a:p>
        </p:txBody>
      </p:sp>
      <p:sp>
        <p:nvSpPr>
          <p:cNvPr id="4" name="Content Placeholder 3"/>
          <p:cNvSpPr>
            <a:spLocks noGrp="1"/>
          </p:cNvSpPr>
          <p:nvPr>
            <p:ph idx="1"/>
          </p:nvPr>
        </p:nvSpPr>
        <p:spPr>
          <a:xfrm>
            <a:off x="686953" y="1348484"/>
            <a:ext cx="10687459" cy="4711693"/>
          </a:xfrm>
        </p:spPr>
        <p:txBody>
          <a:bodyPr>
            <a:noAutofit/>
          </a:bodyPr>
          <a:lstStyle/>
          <a:p>
            <a:pPr marL="0" indent="0">
              <a:buNone/>
            </a:pPr>
            <a:r>
              <a:rPr lang="en-US" sz="3200" b="1" dirty="0"/>
              <a:t>Effort Coordinator</a:t>
            </a:r>
          </a:p>
          <a:p>
            <a:pPr marL="0" indent="0">
              <a:buNone/>
            </a:pPr>
            <a:r>
              <a:rPr lang="en-US" dirty="0"/>
              <a:t>The Effort Coordinator is a department administrator in </a:t>
            </a:r>
            <a:r>
              <a:rPr lang="en-US" dirty="0" err="1"/>
              <a:t>EConfirm</a:t>
            </a:r>
            <a:r>
              <a:rPr lang="en-US" dirty="0"/>
              <a:t> (ECC) 	“Department” is defined by the KFS Chart-Org in ECC</a:t>
            </a:r>
          </a:p>
          <a:p>
            <a:pPr marL="0" indent="0">
              <a:buNone/>
            </a:pPr>
            <a:r>
              <a:rPr lang="en-US" dirty="0"/>
              <a:t>Fiscal Officers or Delegates (doc types ECD or KFS) for any open grant account 	in each department will be given this role.</a:t>
            </a:r>
          </a:p>
          <a:p>
            <a:pPr marL="0" indent="0">
              <a:buNone/>
            </a:pPr>
            <a:r>
              <a:rPr lang="en-US" sz="2400" b="1" dirty="0"/>
              <a:t>Primary Effort Coordinator </a:t>
            </a:r>
          </a:p>
          <a:p>
            <a:pPr marL="0" indent="0">
              <a:buNone/>
            </a:pPr>
            <a:r>
              <a:rPr lang="en-US" dirty="0"/>
              <a:t>Each Department with CG accounts can have as many Effort Coordinators as they wish, but one person must be designated as the </a:t>
            </a:r>
            <a:r>
              <a:rPr lang="en-US" b="1" dirty="0">
                <a:solidFill>
                  <a:srgbClr val="9E0000"/>
                </a:solidFill>
              </a:rPr>
              <a:t>Primary Effort Coordinator</a:t>
            </a:r>
            <a:r>
              <a:rPr lang="en-US" dirty="0"/>
              <a:t> for that Department.</a:t>
            </a:r>
            <a:r>
              <a:rPr lang="en-US" sz="2133" dirty="0"/>
              <a:t> </a:t>
            </a:r>
          </a:p>
        </p:txBody>
      </p:sp>
    </p:spTree>
    <p:extLst>
      <p:ext uri="{BB962C8B-B14F-4D97-AF65-F5344CB8AC3E}">
        <p14:creationId xmlns:p14="http://schemas.microsoft.com/office/powerpoint/2010/main" val="3443432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594" y="856771"/>
            <a:ext cx="8834072" cy="742276"/>
          </a:xfrm>
        </p:spPr>
        <p:txBody>
          <a:bodyPr/>
          <a:lstStyle/>
          <a:p>
            <a:pPr algn="ctr"/>
            <a:r>
              <a:rPr lang="en-US" dirty="0">
                <a:solidFill>
                  <a:srgbClr val="252626"/>
                </a:solidFill>
              </a:rPr>
              <a:t>Roles in </a:t>
            </a:r>
            <a:r>
              <a:rPr lang="en-US" dirty="0" err="1">
                <a:solidFill>
                  <a:srgbClr val="252626"/>
                </a:solidFill>
              </a:rPr>
              <a:t>E</a:t>
            </a:r>
            <a:r>
              <a:rPr lang="en-US" dirty="0" err="1">
                <a:solidFill>
                  <a:srgbClr val="00B0F0"/>
                </a:solidFill>
              </a:rPr>
              <a:t>Confirm</a:t>
            </a:r>
            <a:r>
              <a:rPr lang="en-US" dirty="0">
                <a:solidFill>
                  <a:srgbClr val="252626"/>
                </a:solidFill>
              </a:rPr>
              <a:t> (ECC) (3 of 4) </a:t>
            </a:r>
          </a:p>
        </p:txBody>
      </p:sp>
      <p:sp>
        <p:nvSpPr>
          <p:cNvPr id="4" name="Content Placeholder 3"/>
          <p:cNvSpPr>
            <a:spLocks noGrp="1"/>
          </p:cNvSpPr>
          <p:nvPr>
            <p:ph idx="1"/>
          </p:nvPr>
        </p:nvSpPr>
        <p:spPr>
          <a:xfrm>
            <a:off x="824625" y="1791835"/>
            <a:ext cx="3935265" cy="716645"/>
          </a:xfrm>
        </p:spPr>
        <p:txBody>
          <a:bodyPr anchor="t">
            <a:normAutofit/>
          </a:bodyPr>
          <a:lstStyle/>
          <a:p>
            <a:pPr marL="0" indent="0">
              <a:buNone/>
            </a:pPr>
            <a:r>
              <a:rPr lang="en-US" sz="3200" b="1" dirty="0"/>
              <a:t>Effort Coordinator</a:t>
            </a:r>
          </a:p>
        </p:txBody>
      </p:sp>
      <p:graphicFrame>
        <p:nvGraphicFramePr>
          <p:cNvPr id="5" name="Table 4"/>
          <p:cNvGraphicFramePr>
            <a:graphicFrameLocks noGrp="1"/>
          </p:cNvGraphicFramePr>
          <p:nvPr>
            <p:extLst>
              <p:ext uri="{D42A27DB-BD31-4B8C-83A1-F6EECF244321}">
                <p14:modId xmlns:p14="http://schemas.microsoft.com/office/powerpoint/2010/main" val="1094341546"/>
              </p:ext>
            </p:extLst>
          </p:nvPr>
        </p:nvGraphicFramePr>
        <p:xfrm>
          <a:off x="824625" y="1652027"/>
          <a:ext cx="10985681" cy="3843892"/>
        </p:xfrm>
        <a:graphic>
          <a:graphicData uri="http://schemas.openxmlformats.org/drawingml/2006/table">
            <a:tbl>
              <a:tblPr firstRow="1" firstCol="1" bandRow="1">
                <a:tableStyleId>{5C22544A-7EE6-4342-B048-85BDC9FD1C3A}</a:tableStyleId>
              </a:tblPr>
              <a:tblGrid>
                <a:gridCol w="1897527">
                  <a:extLst>
                    <a:ext uri="{9D8B030D-6E8A-4147-A177-3AD203B41FA5}">
                      <a16:colId xmlns:a16="http://schemas.microsoft.com/office/drawing/2014/main" val="140424323"/>
                    </a:ext>
                  </a:extLst>
                </a:gridCol>
                <a:gridCol w="2114891">
                  <a:extLst>
                    <a:ext uri="{9D8B030D-6E8A-4147-A177-3AD203B41FA5}">
                      <a16:colId xmlns:a16="http://schemas.microsoft.com/office/drawing/2014/main" val="4011668101"/>
                    </a:ext>
                  </a:extLst>
                </a:gridCol>
                <a:gridCol w="6973263">
                  <a:extLst>
                    <a:ext uri="{9D8B030D-6E8A-4147-A177-3AD203B41FA5}">
                      <a16:colId xmlns:a16="http://schemas.microsoft.com/office/drawing/2014/main" val="3605428704"/>
                    </a:ext>
                  </a:extLst>
                </a:gridCol>
              </a:tblGrid>
              <a:tr h="698451">
                <a:tc>
                  <a:txBody>
                    <a:bodyPr/>
                    <a:lstStyle/>
                    <a:p>
                      <a:pPr marL="0" marR="0">
                        <a:lnSpc>
                          <a:spcPct val="107000"/>
                        </a:lnSpc>
                        <a:spcBef>
                          <a:spcPts val="0"/>
                        </a:spcBef>
                        <a:spcAft>
                          <a:spcPts val="0"/>
                        </a:spcAft>
                      </a:pPr>
                      <a:r>
                        <a:rPr lang="en-US" sz="1500" dirty="0">
                          <a:effectLst/>
                        </a:rPr>
                        <a:t>Primary Effort Coordinators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1500" dirty="0">
                          <a:effectLst/>
                        </a:rPr>
                        <a:t>Effort Coordinators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1500" dirty="0">
                          <a:effectLst/>
                        </a:rPr>
                        <a:t>Rights or Actions Available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887561103"/>
                  </a:ext>
                </a:extLst>
              </a:tr>
              <a:tr h="686304">
                <a:tc>
                  <a:txBody>
                    <a:bodyPr/>
                    <a:lstStyle/>
                    <a:p>
                      <a:pPr marL="0" marR="0" algn="ctr">
                        <a:lnSpc>
                          <a:spcPct val="107000"/>
                        </a:lnSpc>
                        <a:spcBef>
                          <a:spcPts val="0"/>
                        </a:spcBef>
                        <a:spcAft>
                          <a:spcPts val="0"/>
                        </a:spcAft>
                      </a:pP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lnSpc>
                          <a:spcPct val="107000"/>
                        </a:lnSpc>
                        <a:spcBef>
                          <a:spcPts val="0"/>
                        </a:spcBef>
                        <a:spcAft>
                          <a:spcPts val="0"/>
                        </a:spcAft>
                      </a:pP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1900" dirty="0">
                          <a:effectLst/>
                        </a:rPr>
                        <a:t>View Project Statements associated with that Department from their Departmental Dashboard in </a:t>
                      </a:r>
                      <a:r>
                        <a:rPr lang="en-US" sz="1900" dirty="0" err="1">
                          <a:effectLst/>
                        </a:rPr>
                        <a:t>EConfirm</a:t>
                      </a:r>
                      <a:r>
                        <a:rPr lang="en-US" sz="1900" dirty="0">
                          <a:effectLst/>
                        </a:rPr>
                        <a:t> (ECC).</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244622309"/>
                  </a:ext>
                </a:extLst>
              </a:tr>
              <a:tr h="686304">
                <a:tc>
                  <a:txBody>
                    <a:bodyPr/>
                    <a:lstStyle/>
                    <a:p>
                      <a:pPr marL="0" marR="0" algn="ctr">
                        <a:lnSpc>
                          <a:spcPct val="107000"/>
                        </a:lnSpc>
                        <a:spcBef>
                          <a:spcPts val="0"/>
                        </a:spcBef>
                        <a:spcAft>
                          <a:spcPts val="0"/>
                        </a:spcAft>
                      </a:pP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lnSpc>
                          <a:spcPct val="107000"/>
                        </a:lnSpc>
                        <a:spcBef>
                          <a:spcPts val="0"/>
                        </a:spcBef>
                        <a:spcAft>
                          <a:spcPts val="0"/>
                        </a:spcAft>
                      </a:pP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1900" dirty="0">
                          <a:effectLst/>
                        </a:rPr>
                        <a:t>Receive a Task in </a:t>
                      </a:r>
                      <a:r>
                        <a:rPr lang="en-US" sz="1900" dirty="0" err="1">
                          <a:effectLst/>
                        </a:rPr>
                        <a:t>EConfirm</a:t>
                      </a:r>
                      <a:r>
                        <a:rPr lang="en-US" sz="1900" baseline="0" dirty="0">
                          <a:effectLst/>
                        </a:rPr>
                        <a:t> (</a:t>
                      </a:r>
                      <a:r>
                        <a:rPr lang="en-US" sz="1900" dirty="0">
                          <a:effectLst/>
                        </a:rPr>
                        <a:t>ECC) when a Project PI requests a revision to an employee’s effort on a Project Statement.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548643663"/>
                  </a:ext>
                </a:extLst>
              </a:tr>
              <a:tr h="371517">
                <a:tc>
                  <a:txBody>
                    <a:bodyPr/>
                    <a:lstStyle/>
                    <a:p>
                      <a:pPr marL="0" marR="0" algn="ctr">
                        <a:lnSpc>
                          <a:spcPct val="107000"/>
                        </a:lnSpc>
                        <a:spcBef>
                          <a:spcPts val="0"/>
                        </a:spcBef>
                        <a:spcAft>
                          <a:spcPts val="0"/>
                        </a:spcAft>
                      </a:pP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lnSpc>
                          <a:spcPct val="107000"/>
                        </a:lnSpc>
                        <a:spcBef>
                          <a:spcPts val="0"/>
                        </a:spcBef>
                        <a:spcAft>
                          <a:spcPts val="0"/>
                        </a:spcAft>
                      </a:pP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1900" dirty="0">
                          <a:effectLst/>
                        </a:rPr>
                        <a:t>Can select an Effort Coordinator as “Primary.”</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54815719"/>
                  </a:ext>
                </a:extLst>
              </a:tr>
              <a:tr h="714927">
                <a:tc>
                  <a:txBody>
                    <a:bodyPr/>
                    <a:lstStyle/>
                    <a:p>
                      <a:pPr marL="0" marR="0" algn="ctr">
                        <a:lnSpc>
                          <a:spcPct val="107000"/>
                        </a:lnSpc>
                        <a:spcBef>
                          <a:spcPts val="0"/>
                        </a:spcBef>
                        <a:spcAft>
                          <a:spcPts val="0"/>
                        </a:spcAft>
                      </a:pP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1900" dirty="0">
                          <a:effectLst/>
                        </a:rPr>
                        <a:t>Receives an email when the Project PI uses the “Get Help” button on a Project Statement.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2181652729"/>
                  </a:ext>
                </a:extLst>
              </a:tr>
              <a:tr h="686304">
                <a:tc>
                  <a:txBody>
                    <a:bodyPr/>
                    <a:lstStyle/>
                    <a:p>
                      <a:pPr marL="0" marR="0" algn="ctr">
                        <a:lnSpc>
                          <a:spcPct val="107000"/>
                        </a:lnSpc>
                        <a:spcBef>
                          <a:spcPts val="0"/>
                        </a:spcBef>
                        <a:spcAft>
                          <a:spcPts val="0"/>
                        </a:spcAft>
                      </a:pP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l" defTabSz="457200" rtl="0" eaLnBrk="1" latinLnBrk="0" hangingPunct="1">
                        <a:lnSpc>
                          <a:spcPct val="107000"/>
                        </a:lnSpc>
                        <a:spcBef>
                          <a:spcPts val="0"/>
                        </a:spcBef>
                        <a:spcAft>
                          <a:spcPts val="0"/>
                        </a:spcAft>
                      </a:pPr>
                      <a:r>
                        <a:rPr lang="en-US" sz="1900" kern="1200" dirty="0">
                          <a:solidFill>
                            <a:schemeClr val="dk1"/>
                          </a:solidFill>
                          <a:effectLst/>
                          <a:latin typeface="+mn-lt"/>
                          <a:ea typeface="+mn-ea"/>
                          <a:cs typeface="+mn-cs"/>
                        </a:rPr>
                        <a:t>Can see Ready for Confirmation Project Statements on the Project Statements tab of their home page</a:t>
                      </a:r>
                    </a:p>
                  </a:txBody>
                  <a:tcPr marT="0" marB="0"/>
                </a:tc>
                <a:extLst>
                  <a:ext uri="{0D108BD9-81ED-4DB2-BD59-A6C34878D82A}">
                    <a16:rowId xmlns:a16="http://schemas.microsoft.com/office/drawing/2014/main" val="1150664454"/>
                  </a:ext>
                </a:extLst>
              </a:tr>
            </a:tbl>
          </a:graphicData>
        </a:graphic>
      </p:graphicFrame>
    </p:spTree>
    <p:extLst>
      <p:ext uri="{BB962C8B-B14F-4D97-AF65-F5344CB8AC3E}">
        <p14:creationId xmlns:p14="http://schemas.microsoft.com/office/powerpoint/2010/main" val="1334407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4715" y="726510"/>
            <a:ext cx="8239698" cy="722592"/>
          </a:xfrm>
        </p:spPr>
        <p:txBody>
          <a:bodyPr/>
          <a:lstStyle/>
          <a:p>
            <a:pPr algn="ctr"/>
            <a:r>
              <a:rPr lang="en-US" dirty="0">
                <a:solidFill>
                  <a:srgbClr val="252626"/>
                </a:solidFill>
              </a:rPr>
              <a:t>Roles in </a:t>
            </a:r>
            <a:r>
              <a:rPr lang="en-US" dirty="0" err="1">
                <a:solidFill>
                  <a:srgbClr val="252626"/>
                </a:solidFill>
              </a:rPr>
              <a:t>E</a:t>
            </a:r>
            <a:r>
              <a:rPr lang="en-US" dirty="0" err="1">
                <a:solidFill>
                  <a:srgbClr val="00B0F0"/>
                </a:solidFill>
              </a:rPr>
              <a:t>Confirm</a:t>
            </a:r>
            <a:r>
              <a:rPr lang="en-US" dirty="0">
                <a:solidFill>
                  <a:srgbClr val="00B0F0"/>
                </a:solidFill>
              </a:rPr>
              <a:t> </a:t>
            </a:r>
            <a:r>
              <a:rPr lang="en-US" dirty="0">
                <a:solidFill>
                  <a:srgbClr val="252626"/>
                </a:solidFill>
              </a:rPr>
              <a:t>(ECC) (4 of 4)</a:t>
            </a:r>
            <a:r>
              <a:rPr lang="en-US" dirty="0"/>
              <a:t>	</a:t>
            </a:r>
          </a:p>
        </p:txBody>
      </p:sp>
      <p:sp>
        <p:nvSpPr>
          <p:cNvPr id="4" name="Content Placeholder 3"/>
          <p:cNvSpPr>
            <a:spLocks noGrp="1"/>
          </p:cNvSpPr>
          <p:nvPr>
            <p:ph idx="1"/>
          </p:nvPr>
        </p:nvSpPr>
        <p:spPr>
          <a:xfrm>
            <a:off x="824625" y="1755283"/>
            <a:ext cx="10687459" cy="3705726"/>
          </a:xfrm>
        </p:spPr>
        <p:txBody>
          <a:bodyPr>
            <a:normAutofit/>
          </a:bodyPr>
          <a:lstStyle/>
          <a:p>
            <a:pPr marL="0" indent="0">
              <a:lnSpc>
                <a:spcPct val="90000"/>
              </a:lnSpc>
              <a:buNone/>
            </a:pPr>
            <a:r>
              <a:rPr lang="en-US" sz="3200" b="1" dirty="0">
                <a:solidFill>
                  <a:srgbClr val="252626"/>
                </a:solidFill>
              </a:rPr>
              <a:t>Determining Primary Effort Coordinators </a:t>
            </a:r>
          </a:p>
          <a:p>
            <a:pPr marL="0" indent="0">
              <a:lnSpc>
                <a:spcPct val="90000"/>
              </a:lnSpc>
              <a:buNone/>
            </a:pPr>
            <a:r>
              <a:rPr lang="en-US" sz="2933" dirty="0"/>
              <a:t>Updating Fiscal Officers or ECD/KFS doc type delegates in KFS will send updated Effort Coordinator information into </a:t>
            </a:r>
            <a:r>
              <a:rPr lang="en-US" sz="2933" dirty="0" err="1"/>
              <a:t>E</a:t>
            </a:r>
            <a:r>
              <a:rPr lang="en-US" sz="2933" dirty="0" err="1">
                <a:solidFill>
                  <a:srgbClr val="00B0F0"/>
                </a:solidFill>
              </a:rPr>
              <a:t>Confirm</a:t>
            </a:r>
            <a:endParaRPr lang="en-US" sz="2933" dirty="0">
              <a:solidFill>
                <a:srgbClr val="00B0F0"/>
              </a:solidFill>
            </a:endParaRPr>
          </a:p>
          <a:p>
            <a:pPr marL="0" indent="0">
              <a:lnSpc>
                <a:spcPct val="90000"/>
              </a:lnSpc>
              <a:buNone/>
            </a:pPr>
            <a:r>
              <a:rPr lang="en-US" sz="2933" dirty="0"/>
              <a:t>The Primary Effort Coordinator must be changed manually within </a:t>
            </a:r>
            <a:r>
              <a:rPr lang="en-US" sz="2933" dirty="0" err="1"/>
              <a:t>E</a:t>
            </a:r>
            <a:r>
              <a:rPr lang="en-US" sz="2933" dirty="0" err="1">
                <a:solidFill>
                  <a:srgbClr val="00B0F0"/>
                </a:solidFill>
              </a:rPr>
              <a:t>Confirm</a:t>
            </a:r>
            <a:r>
              <a:rPr lang="en-US" sz="2933" dirty="0"/>
              <a:t> (ECC)</a:t>
            </a:r>
          </a:p>
        </p:txBody>
      </p:sp>
    </p:spTree>
    <p:extLst>
      <p:ext uri="{BB962C8B-B14F-4D97-AF65-F5344CB8AC3E}">
        <p14:creationId xmlns:p14="http://schemas.microsoft.com/office/powerpoint/2010/main" val="3677118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0407" y="688932"/>
            <a:ext cx="2956715" cy="760170"/>
          </a:xfrm>
        </p:spPr>
        <p:txBody>
          <a:bodyPr>
            <a:normAutofit/>
          </a:bodyPr>
          <a:lstStyle/>
          <a:p>
            <a:pPr algn="ctr"/>
            <a:r>
              <a:rPr lang="en-US" dirty="0"/>
              <a:t>Work List</a:t>
            </a:r>
          </a:p>
        </p:txBody>
      </p:sp>
      <p:pic>
        <p:nvPicPr>
          <p:cNvPr id="5" name="Picture 4" descr="Screenshot of a window titled &quot;Work List&quot; showing the details of &quot;Statements Awaiting confirmation&quot;, &quot;Coordinator tasks&quot;, and &quot;Project Statements&quot;.">
            <a:extLst>
              <a:ext uri="{FF2B5EF4-FFF2-40B4-BE49-F238E27FC236}">
                <a16:creationId xmlns:a16="http://schemas.microsoft.com/office/drawing/2014/main" id="{33349ACB-B9D7-45BB-B7CB-1D2B9E046CEE}"/>
              </a:ext>
            </a:extLst>
          </p:cNvPr>
          <p:cNvPicPr>
            <a:picLocks noChangeAspect="1"/>
          </p:cNvPicPr>
          <p:nvPr/>
        </p:nvPicPr>
        <p:blipFill>
          <a:blip r:embed="rId3"/>
          <a:stretch>
            <a:fillRect/>
          </a:stretch>
        </p:blipFill>
        <p:spPr>
          <a:xfrm>
            <a:off x="158903" y="1762624"/>
            <a:ext cx="11874193" cy="2877280"/>
          </a:xfrm>
          <a:prstGeom prst="rect">
            <a:avLst/>
          </a:prstGeom>
        </p:spPr>
      </p:pic>
    </p:spTree>
    <p:extLst>
      <p:ext uri="{BB962C8B-B14F-4D97-AF65-F5344CB8AC3E}">
        <p14:creationId xmlns:p14="http://schemas.microsoft.com/office/powerpoint/2010/main" val="1354732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5084" y="746451"/>
            <a:ext cx="6361444" cy="895738"/>
          </a:xfrm>
        </p:spPr>
        <p:txBody>
          <a:bodyPr/>
          <a:lstStyle/>
          <a:p>
            <a:pPr algn="ctr"/>
            <a:r>
              <a:rPr lang="en-US" dirty="0"/>
              <a:t>Training Agenda (2 of 2)</a:t>
            </a:r>
          </a:p>
        </p:txBody>
      </p:sp>
      <p:sp>
        <p:nvSpPr>
          <p:cNvPr id="4" name="Content Placeholder 3"/>
          <p:cNvSpPr>
            <a:spLocks noGrp="1"/>
          </p:cNvSpPr>
          <p:nvPr>
            <p:ph sz="quarter" idx="11"/>
          </p:nvPr>
        </p:nvSpPr>
        <p:spPr>
          <a:xfrm>
            <a:off x="2905760" y="2131461"/>
            <a:ext cx="3810000" cy="581259"/>
          </a:xfrm>
        </p:spPr>
        <p:txBody>
          <a:bodyPr>
            <a:noAutofit/>
          </a:bodyPr>
          <a:lstStyle/>
          <a:p>
            <a:pPr marL="0" lvl="0" indent="0">
              <a:lnSpc>
                <a:spcPct val="100000"/>
              </a:lnSpc>
              <a:buNone/>
            </a:pPr>
            <a:r>
              <a:rPr lang="en-US" sz="2600" dirty="0"/>
              <a:t>Accessing </a:t>
            </a:r>
            <a:r>
              <a:rPr lang="en-US" sz="2600" b="1" dirty="0" err="1"/>
              <a:t>E</a:t>
            </a:r>
            <a:r>
              <a:rPr lang="en-US" sz="2600" b="1" dirty="0" err="1">
                <a:solidFill>
                  <a:srgbClr val="00B0F0"/>
                </a:solidFill>
              </a:rPr>
              <a:t>Confirm</a:t>
            </a:r>
            <a:r>
              <a:rPr lang="en-US" sz="2600" b="1" dirty="0"/>
              <a:t> (ECC</a:t>
            </a:r>
            <a:r>
              <a:rPr lang="en-US" sz="2600" dirty="0"/>
              <a:t>)</a:t>
            </a:r>
          </a:p>
        </p:txBody>
      </p:sp>
      <p:sp>
        <p:nvSpPr>
          <p:cNvPr id="5" name="Content Placeholder 4">
            <a:extLst>
              <a:ext uri="{FF2B5EF4-FFF2-40B4-BE49-F238E27FC236}">
                <a16:creationId xmlns:a16="http://schemas.microsoft.com/office/drawing/2014/main" id="{440D4075-DE2E-0E07-5DB8-1F11C64C6407}"/>
              </a:ext>
            </a:extLst>
          </p:cNvPr>
          <p:cNvSpPr>
            <a:spLocks noGrp="1"/>
          </p:cNvSpPr>
          <p:nvPr>
            <p:ph sz="quarter" idx="12"/>
          </p:nvPr>
        </p:nvSpPr>
        <p:spPr>
          <a:xfrm>
            <a:off x="2895600" y="2783222"/>
            <a:ext cx="5643257" cy="671730"/>
          </a:xfrm>
        </p:spPr>
        <p:txBody>
          <a:bodyPr>
            <a:normAutofit/>
          </a:bodyPr>
          <a:lstStyle/>
          <a:p>
            <a:pPr marL="0" indent="0" defTabSz="1066800">
              <a:lnSpc>
                <a:spcPct val="100000"/>
              </a:lnSpc>
              <a:spcBef>
                <a:spcPct val="0"/>
              </a:spcBef>
              <a:spcAft>
                <a:spcPct val="35000"/>
              </a:spcAft>
              <a:buClr>
                <a:srgbClr val="71B9E4"/>
              </a:buClr>
              <a:buNone/>
            </a:pPr>
            <a:r>
              <a:rPr lang="en-US" sz="2400" dirty="0">
                <a:solidFill>
                  <a:prstClr val="black">
                    <a:hueOff val="0"/>
                    <a:satOff val="0"/>
                    <a:lumOff val="0"/>
                    <a:alphaOff val="0"/>
                  </a:prstClr>
                </a:solidFill>
                <a:latin typeface="Franklin Gothic Book" panose="020B0502020104020203"/>
              </a:rPr>
              <a:t>Managing Effort Coordinators (Primary)</a:t>
            </a:r>
          </a:p>
        </p:txBody>
      </p:sp>
      <p:sp>
        <p:nvSpPr>
          <p:cNvPr id="6" name="Content Placeholder 5">
            <a:extLst>
              <a:ext uri="{FF2B5EF4-FFF2-40B4-BE49-F238E27FC236}">
                <a16:creationId xmlns:a16="http://schemas.microsoft.com/office/drawing/2014/main" id="{5F0DB4E5-9FAD-803D-9704-09B47AAB7ABC}"/>
              </a:ext>
            </a:extLst>
          </p:cNvPr>
          <p:cNvSpPr>
            <a:spLocks noGrp="1"/>
          </p:cNvSpPr>
          <p:nvPr>
            <p:ph sz="quarter" idx="13"/>
          </p:nvPr>
        </p:nvSpPr>
        <p:spPr>
          <a:xfrm>
            <a:off x="2895600" y="3575304"/>
            <a:ext cx="4055677" cy="557784"/>
          </a:xfrm>
        </p:spPr>
        <p:txBody>
          <a:bodyPr>
            <a:noAutofit/>
          </a:bodyPr>
          <a:lstStyle/>
          <a:p>
            <a:pPr marL="0" indent="0" defTabSz="1066800">
              <a:lnSpc>
                <a:spcPct val="100000"/>
              </a:lnSpc>
              <a:spcBef>
                <a:spcPct val="0"/>
              </a:spcBef>
              <a:spcAft>
                <a:spcPct val="35000"/>
              </a:spcAft>
              <a:buClrTx/>
              <a:buSzTx/>
              <a:buNone/>
            </a:pPr>
            <a:r>
              <a:rPr lang="en-US" sz="2400" dirty="0">
                <a:solidFill>
                  <a:prstClr val="black">
                    <a:hueOff val="0"/>
                    <a:satOff val="0"/>
                    <a:lumOff val="0"/>
                    <a:alphaOff val="0"/>
                  </a:prstClr>
                </a:solidFill>
                <a:latin typeface="Franklin Gothic Book" panose="020B0502020104020203"/>
              </a:rPr>
              <a:t>Reading a Project Statement</a:t>
            </a:r>
          </a:p>
        </p:txBody>
      </p:sp>
      <p:sp>
        <p:nvSpPr>
          <p:cNvPr id="7" name="Content Placeholder 6">
            <a:extLst>
              <a:ext uri="{FF2B5EF4-FFF2-40B4-BE49-F238E27FC236}">
                <a16:creationId xmlns:a16="http://schemas.microsoft.com/office/drawing/2014/main" id="{90E659AF-E3FF-DFAD-CF2C-0DAAC4970E27}"/>
              </a:ext>
            </a:extLst>
          </p:cNvPr>
          <p:cNvSpPr>
            <a:spLocks noGrp="1"/>
          </p:cNvSpPr>
          <p:nvPr>
            <p:ph sz="quarter" idx="14"/>
          </p:nvPr>
        </p:nvSpPr>
        <p:spPr>
          <a:xfrm>
            <a:off x="2895600" y="4215166"/>
            <a:ext cx="6013631" cy="724276"/>
          </a:xfrm>
        </p:spPr>
        <p:txBody>
          <a:bodyPr>
            <a:normAutofit/>
          </a:bodyPr>
          <a:lstStyle/>
          <a:p>
            <a:pPr marL="0" indent="0" defTabSz="1066800">
              <a:lnSpc>
                <a:spcPct val="100000"/>
              </a:lnSpc>
              <a:spcBef>
                <a:spcPct val="0"/>
              </a:spcBef>
              <a:spcAft>
                <a:spcPct val="35000"/>
              </a:spcAft>
              <a:buClrTx/>
              <a:buSzTx/>
              <a:buNone/>
            </a:pPr>
            <a:r>
              <a:rPr lang="en-US" sz="2400" dirty="0">
                <a:solidFill>
                  <a:prstClr val="black">
                    <a:hueOff val="0"/>
                    <a:satOff val="0"/>
                    <a:lumOff val="0"/>
                    <a:alphaOff val="0"/>
                  </a:prstClr>
                </a:solidFill>
                <a:latin typeface="Franklin Gothic Book" panose="020B0502020104020203"/>
              </a:rPr>
              <a:t>Project Statement </a:t>
            </a:r>
            <a:r>
              <a:rPr lang="en-US" sz="2400" b="1" dirty="0">
                <a:solidFill>
                  <a:srgbClr val="00B050"/>
                </a:solidFill>
                <a:latin typeface="Franklin Gothic Book" panose="020B0502020104020203"/>
              </a:rPr>
              <a:t>4-Clicks to Confirmation</a:t>
            </a:r>
          </a:p>
        </p:txBody>
      </p:sp>
      <p:sp>
        <p:nvSpPr>
          <p:cNvPr id="8" name="Content Placeholder 7">
            <a:extLst>
              <a:ext uri="{FF2B5EF4-FFF2-40B4-BE49-F238E27FC236}">
                <a16:creationId xmlns:a16="http://schemas.microsoft.com/office/drawing/2014/main" id="{19C96BD1-58AB-3988-95D2-AC13C5D068F3}"/>
              </a:ext>
            </a:extLst>
          </p:cNvPr>
          <p:cNvSpPr>
            <a:spLocks noGrp="1"/>
          </p:cNvSpPr>
          <p:nvPr>
            <p:ph sz="quarter" idx="15"/>
          </p:nvPr>
        </p:nvSpPr>
        <p:spPr>
          <a:xfrm>
            <a:off x="2895600" y="4908800"/>
            <a:ext cx="4038824" cy="798580"/>
          </a:xfrm>
        </p:spPr>
        <p:txBody>
          <a:bodyPr>
            <a:normAutofit/>
          </a:bodyPr>
          <a:lstStyle/>
          <a:p>
            <a:pPr marL="0" indent="0" defTabSz="1066800">
              <a:lnSpc>
                <a:spcPct val="100000"/>
              </a:lnSpc>
              <a:spcBef>
                <a:spcPct val="0"/>
              </a:spcBef>
              <a:spcAft>
                <a:spcPct val="35000"/>
              </a:spcAft>
              <a:buClrTx/>
              <a:buSzTx/>
              <a:buNone/>
            </a:pPr>
            <a:r>
              <a:rPr lang="en-US" sz="2400" dirty="0">
                <a:solidFill>
                  <a:prstClr val="black">
                    <a:hueOff val="0"/>
                    <a:satOff val="0"/>
                    <a:lumOff val="0"/>
                    <a:alphaOff val="0"/>
                  </a:prstClr>
                </a:solidFill>
                <a:latin typeface="Franklin Gothic Book" panose="020B0502020104020203"/>
              </a:rPr>
              <a:t>Managing PI’s that leave I.U.</a:t>
            </a:r>
          </a:p>
        </p:txBody>
      </p:sp>
    </p:spTree>
    <p:extLst>
      <p:ext uri="{BB962C8B-B14F-4D97-AF65-F5344CB8AC3E}">
        <p14:creationId xmlns:p14="http://schemas.microsoft.com/office/powerpoint/2010/main" val="1609188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1612" y="438412"/>
            <a:ext cx="7762168" cy="1658534"/>
          </a:xfrm>
        </p:spPr>
        <p:txBody>
          <a:bodyPr>
            <a:noAutofit/>
          </a:bodyPr>
          <a:lstStyle/>
          <a:p>
            <a:pPr algn="ctr"/>
            <a:r>
              <a:rPr lang="en-US" sz="3200" dirty="0"/>
              <a:t>View Effort Coordinators</a:t>
            </a:r>
            <a:br>
              <a:rPr lang="en-US" sz="3200" dirty="0"/>
            </a:br>
            <a:r>
              <a:rPr lang="en-US" sz="3200" dirty="0"/>
              <a:t>Update the Primary Effort Coordinator</a:t>
            </a:r>
            <a:br>
              <a:rPr lang="en-US" sz="3200" dirty="0"/>
            </a:br>
            <a:r>
              <a:rPr lang="en-US" sz="3200" dirty="0"/>
              <a:t>Using the Department Dashboard	</a:t>
            </a:r>
          </a:p>
        </p:txBody>
      </p:sp>
      <p:pic>
        <p:nvPicPr>
          <p:cNvPr id="3" name="Picture 2" descr="Screenshot of a window with the &quot;Manage&quot; tab selected, displaying details of the &quot;Department dashboard&quot;.">
            <a:extLst>
              <a:ext uri="{FF2B5EF4-FFF2-40B4-BE49-F238E27FC236}">
                <a16:creationId xmlns:a16="http://schemas.microsoft.com/office/drawing/2014/main" id="{7EE5C4BC-FAF0-0AA2-A190-2A4E8302E323}"/>
              </a:ext>
            </a:extLst>
          </p:cNvPr>
          <p:cNvPicPr>
            <a:picLocks noChangeAspect="1"/>
          </p:cNvPicPr>
          <p:nvPr/>
        </p:nvPicPr>
        <p:blipFill>
          <a:blip r:embed="rId2"/>
          <a:stretch>
            <a:fillRect/>
          </a:stretch>
        </p:blipFill>
        <p:spPr>
          <a:xfrm>
            <a:off x="399052" y="2664042"/>
            <a:ext cx="11393895" cy="2350540"/>
          </a:xfrm>
          <a:prstGeom prst="rect">
            <a:avLst/>
          </a:prstGeom>
        </p:spPr>
      </p:pic>
    </p:spTree>
    <p:extLst>
      <p:ext uri="{BB962C8B-B14F-4D97-AF65-F5344CB8AC3E}">
        <p14:creationId xmlns:p14="http://schemas.microsoft.com/office/powerpoint/2010/main" val="1568677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591" y="494090"/>
            <a:ext cx="10046232" cy="1117496"/>
          </a:xfrm>
        </p:spPr>
        <p:txBody>
          <a:bodyPr>
            <a:noAutofit/>
          </a:bodyPr>
          <a:lstStyle/>
          <a:p>
            <a:r>
              <a:rPr lang="en-US" sz="3200"/>
              <a:t>View Effort Coordinators, Update Primary from the Department Dashboard</a:t>
            </a:r>
            <a:endParaRPr lang="en-US" sz="3200" dirty="0"/>
          </a:p>
        </p:txBody>
      </p:sp>
      <p:sp>
        <p:nvSpPr>
          <p:cNvPr id="4" name="Content Placeholder 3"/>
          <p:cNvSpPr>
            <a:spLocks noGrp="1"/>
          </p:cNvSpPr>
          <p:nvPr>
            <p:ph sz="quarter" idx="11"/>
          </p:nvPr>
        </p:nvSpPr>
        <p:spPr>
          <a:xfrm>
            <a:off x="438665" y="1569506"/>
            <a:ext cx="10403506" cy="637500"/>
          </a:xfrm>
        </p:spPr>
        <p:txBody>
          <a:bodyPr>
            <a:normAutofit/>
          </a:bodyPr>
          <a:lstStyle/>
          <a:p>
            <a:pPr defTabSz="609585">
              <a:lnSpc>
                <a:spcPct val="100000"/>
              </a:lnSpc>
              <a:spcBef>
                <a:spcPts val="0"/>
              </a:spcBef>
              <a:spcAft>
                <a:spcPts val="1200"/>
              </a:spcAft>
              <a:buClr>
                <a:schemeClr val="tx1">
                  <a:lumMod val="50000"/>
                  <a:lumOff val="50000"/>
                </a:schemeClr>
              </a:buClr>
              <a:buSzPct val="100000"/>
            </a:pPr>
            <a:r>
              <a:rPr lang="en-US" dirty="0">
                <a:solidFill>
                  <a:srgbClr val="404041"/>
                </a:solidFill>
                <a:latin typeface="Arial"/>
                <a:cs typeface="Arial"/>
              </a:rPr>
              <a:t>Select the “Department Information” tab below to see the list of Effort Coordinators. The Primary Effort Coordinator will be highlighted. Click the pencil icon to make someone else the Primary Effort Coordinator.</a:t>
            </a:r>
          </a:p>
        </p:txBody>
      </p:sp>
      <p:pic>
        <p:nvPicPr>
          <p:cNvPr id="5" name="Picture 4" descr="Screenshot of a window titled &quot;Department dashboard for IN-MMGE Medical &amp; Molecular Genetics IN-MMGE&quot; showing the details of &quot;Project confirmation&quot;, &quot;Award and Award&quot; and &quot;Department Information&quot;.">
            <a:extLst>
              <a:ext uri="{FF2B5EF4-FFF2-40B4-BE49-F238E27FC236}">
                <a16:creationId xmlns:a16="http://schemas.microsoft.com/office/drawing/2014/main" id="{39472AEF-F50A-24B0-FC35-1B60F0A841B9}"/>
              </a:ext>
            </a:extLst>
          </p:cNvPr>
          <p:cNvPicPr>
            <a:picLocks noChangeAspect="1"/>
          </p:cNvPicPr>
          <p:nvPr/>
        </p:nvPicPr>
        <p:blipFill>
          <a:blip r:embed="rId2"/>
          <a:stretch>
            <a:fillRect/>
          </a:stretch>
        </p:blipFill>
        <p:spPr>
          <a:xfrm>
            <a:off x="779248" y="2264570"/>
            <a:ext cx="9755402" cy="3927500"/>
          </a:xfrm>
          <a:prstGeom prst="rect">
            <a:avLst/>
          </a:prstGeom>
        </p:spPr>
      </p:pic>
    </p:spTree>
    <p:extLst>
      <p:ext uri="{BB962C8B-B14F-4D97-AF65-F5344CB8AC3E}">
        <p14:creationId xmlns:p14="http://schemas.microsoft.com/office/powerpoint/2010/main" val="255732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77" y="638553"/>
            <a:ext cx="12145223" cy="745455"/>
          </a:xfrm>
        </p:spPr>
        <p:txBody>
          <a:bodyPr>
            <a:normAutofit fontScale="90000"/>
          </a:bodyPr>
          <a:lstStyle/>
          <a:p>
            <a:r>
              <a:rPr lang="en-US" dirty="0" err="1"/>
              <a:t>EConfirm</a:t>
            </a:r>
            <a:r>
              <a:rPr lang="en-US" dirty="0"/>
              <a:t> (ECC) Effort Coordinators Dashboard (1 of 2)</a:t>
            </a:r>
          </a:p>
        </p:txBody>
      </p:sp>
      <p:sp>
        <p:nvSpPr>
          <p:cNvPr id="4" name="Content Placeholder 3"/>
          <p:cNvSpPr>
            <a:spLocks noGrp="1"/>
          </p:cNvSpPr>
          <p:nvPr>
            <p:ph sz="quarter" idx="11"/>
          </p:nvPr>
        </p:nvSpPr>
        <p:spPr>
          <a:xfrm>
            <a:off x="539580" y="1489360"/>
            <a:ext cx="10035358" cy="516171"/>
          </a:xfrm>
        </p:spPr>
        <p:txBody>
          <a:bodyPr>
            <a:normAutofit/>
          </a:bodyPr>
          <a:lstStyle/>
          <a:p>
            <a:pPr defTabSz="609585">
              <a:lnSpc>
                <a:spcPct val="100000"/>
              </a:lnSpc>
              <a:spcBef>
                <a:spcPts val="0"/>
              </a:spcBef>
              <a:spcAft>
                <a:spcPts val="2400"/>
              </a:spcAft>
              <a:buClr>
                <a:schemeClr val="tx1">
                  <a:lumMod val="50000"/>
                  <a:lumOff val="50000"/>
                </a:schemeClr>
              </a:buClr>
              <a:buSzPct val="100000"/>
            </a:pPr>
            <a:r>
              <a:rPr lang="en-US" sz="2133" dirty="0">
                <a:solidFill>
                  <a:srgbClr val="404041"/>
                </a:solidFill>
                <a:latin typeface="Arial"/>
                <a:cs typeface="Arial"/>
              </a:rPr>
              <a:t>Find the effort coordinators and the primary effort coordinator for your department.</a:t>
            </a:r>
          </a:p>
        </p:txBody>
      </p:sp>
      <p:pic>
        <p:nvPicPr>
          <p:cNvPr id="9" name="Picture 8" descr="Screenshot of a window titled &quot;EConfirm (ECC) Effort coordinators Dashboard&quot; showing &quot;Effort coordinators by Department (IU Chart and Organization&quot; with the details of &quot;Department&quot;, &quot;IU Chart&quot;, &quot;IU organization&quot;, &quot;Effort Coordinator&quot;, &quot;Effort Coordinator Email&quot;, &quot;Primary Effort Coordinator&quot; and &quot;Email-Primary Effort Coordinator&quot;.">
            <a:extLst>
              <a:ext uri="{FF2B5EF4-FFF2-40B4-BE49-F238E27FC236}">
                <a16:creationId xmlns:a16="http://schemas.microsoft.com/office/drawing/2014/main" id="{FF76D931-D2FF-59DB-641F-7ABC6D170F13}"/>
              </a:ext>
            </a:extLst>
          </p:cNvPr>
          <p:cNvPicPr>
            <a:picLocks noChangeAspect="1"/>
          </p:cNvPicPr>
          <p:nvPr/>
        </p:nvPicPr>
        <p:blipFill>
          <a:blip r:embed="rId2"/>
          <a:stretch>
            <a:fillRect/>
          </a:stretch>
        </p:blipFill>
        <p:spPr>
          <a:xfrm>
            <a:off x="778656" y="2279479"/>
            <a:ext cx="10358505" cy="2916538"/>
          </a:xfrm>
          <a:prstGeom prst="rect">
            <a:avLst/>
          </a:prstGeom>
        </p:spPr>
      </p:pic>
      <p:pic>
        <p:nvPicPr>
          <p:cNvPr id="6" name="Picture 5" descr="EConfirm (ECC) Effort Coordinators icon.">
            <a:extLst>
              <a:ext uri="{FF2B5EF4-FFF2-40B4-BE49-F238E27FC236}">
                <a16:creationId xmlns:a16="http://schemas.microsoft.com/office/drawing/2014/main" id="{2AF84695-69FD-21E3-C020-F53CADAD0AE0}"/>
              </a:ext>
            </a:extLst>
          </p:cNvPr>
          <p:cNvPicPr>
            <a:picLocks noChangeAspect="1"/>
          </p:cNvPicPr>
          <p:nvPr/>
        </p:nvPicPr>
        <p:blipFill>
          <a:blip r:embed="rId3"/>
          <a:stretch>
            <a:fillRect/>
          </a:stretch>
        </p:blipFill>
        <p:spPr>
          <a:xfrm>
            <a:off x="8038892" y="5267325"/>
            <a:ext cx="2964487" cy="892592"/>
          </a:xfrm>
          <a:prstGeom prst="rect">
            <a:avLst/>
          </a:prstGeom>
        </p:spPr>
      </p:pic>
    </p:spTree>
    <p:extLst>
      <p:ext uri="{BB962C8B-B14F-4D97-AF65-F5344CB8AC3E}">
        <p14:creationId xmlns:p14="http://schemas.microsoft.com/office/powerpoint/2010/main" val="3022299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30" y="698334"/>
            <a:ext cx="12171470" cy="685674"/>
          </a:xfrm>
        </p:spPr>
        <p:txBody>
          <a:bodyPr>
            <a:normAutofit fontScale="90000"/>
          </a:bodyPr>
          <a:lstStyle/>
          <a:p>
            <a:r>
              <a:rPr lang="en-US" dirty="0" err="1"/>
              <a:t>EConfirm</a:t>
            </a:r>
            <a:r>
              <a:rPr lang="en-US" dirty="0"/>
              <a:t> (ECC) Effort Coordinators Dashboard (2 of 2) </a:t>
            </a:r>
          </a:p>
        </p:txBody>
      </p:sp>
      <p:sp>
        <p:nvSpPr>
          <p:cNvPr id="4" name="Content Placeholder 3"/>
          <p:cNvSpPr>
            <a:spLocks noGrp="1"/>
          </p:cNvSpPr>
          <p:nvPr>
            <p:ph sz="quarter" idx="11"/>
          </p:nvPr>
        </p:nvSpPr>
        <p:spPr>
          <a:xfrm>
            <a:off x="543269" y="1453058"/>
            <a:ext cx="7789286" cy="589647"/>
          </a:xfrm>
        </p:spPr>
        <p:txBody>
          <a:bodyPr>
            <a:normAutofit/>
          </a:bodyPr>
          <a:lstStyle/>
          <a:p>
            <a:pPr defTabSz="609585">
              <a:lnSpc>
                <a:spcPct val="100000"/>
              </a:lnSpc>
              <a:spcBef>
                <a:spcPts val="0"/>
              </a:spcBef>
              <a:spcAft>
                <a:spcPts val="2400"/>
              </a:spcAft>
              <a:buClr>
                <a:schemeClr val="tx1">
                  <a:lumMod val="50000"/>
                  <a:lumOff val="50000"/>
                </a:schemeClr>
              </a:buClr>
              <a:buSzPct val="100000"/>
            </a:pPr>
            <a:r>
              <a:rPr lang="en-US" sz="2133" dirty="0">
                <a:solidFill>
                  <a:srgbClr val="404041"/>
                </a:solidFill>
                <a:latin typeface="Arial"/>
                <a:cs typeface="Arial"/>
              </a:rPr>
              <a:t>Find the assignments by effort coordinator user name or email.</a:t>
            </a:r>
          </a:p>
        </p:txBody>
      </p:sp>
      <p:pic>
        <p:nvPicPr>
          <p:cNvPr id="5" name="Picture 4" descr="Screenshot of a window titled &quot;EConfirm (ECC) Effort coordinators Dashboard&quot; showing &quot;Effort coordinators Assignments&quot; with the details of &quot;Effort coordinator&quot;, &quot;Effort coordinator Email&quot;, &quot;Department&quot;, &quot;IU Chart&quot;, &quot;IU organization&quot;, &quot;Primary Effort Coordinator&quot; and &quot;Email-Primary Effort Coordinator&quot;.">
            <a:extLst>
              <a:ext uri="{FF2B5EF4-FFF2-40B4-BE49-F238E27FC236}">
                <a16:creationId xmlns:a16="http://schemas.microsoft.com/office/drawing/2014/main" id="{999A26FB-A343-853E-55D6-1C8517393EC7}"/>
              </a:ext>
            </a:extLst>
          </p:cNvPr>
          <p:cNvPicPr>
            <a:picLocks noChangeAspect="1"/>
          </p:cNvPicPr>
          <p:nvPr/>
        </p:nvPicPr>
        <p:blipFill>
          <a:blip r:embed="rId2"/>
          <a:stretch>
            <a:fillRect/>
          </a:stretch>
        </p:blipFill>
        <p:spPr>
          <a:xfrm>
            <a:off x="371395" y="2144123"/>
            <a:ext cx="11277600" cy="3076382"/>
          </a:xfrm>
          <a:prstGeom prst="rect">
            <a:avLst/>
          </a:prstGeom>
        </p:spPr>
      </p:pic>
      <p:pic>
        <p:nvPicPr>
          <p:cNvPr id="6" name="Picture 5" descr="EConfirm (ECC) Effort Coordinators icon.">
            <a:extLst>
              <a:ext uri="{FF2B5EF4-FFF2-40B4-BE49-F238E27FC236}">
                <a16:creationId xmlns:a16="http://schemas.microsoft.com/office/drawing/2014/main" id="{2AF84695-69FD-21E3-C020-F53CADAD0AE0}"/>
              </a:ext>
            </a:extLst>
          </p:cNvPr>
          <p:cNvPicPr>
            <a:picLocks noChangeAspect="1"/>
          </p:cNvPicPr>
          <p:nvPr/>
        </p:nvPicPr>
        <p:blipFill>
          <a:blip r:embed="rId3"/>
          <a:stretch>
            <a:fillRect/>
          </a:stretch>
        </p:blipFill>
        <p:spPr>
          <a:xfrm>
            <a:off x="9134267" y="5343525"/>
            <a:ext cx="2964487" cy="892592"/>
          </a:xfrm>
          <a:prstGeom prst="rect">
            <a:avLst/>
          </a:prstGeom>
        </p:spPr>
      </p:pic>
    </p:spTree>
    <p:extLst>
      <p:ext uri="{BB962C8B-B14F-4D97-AF65-F5344CB8AC3E}">
        <p14:creationId xmlns:p14="http://schemas.microsoft.com/office/powerpoint/2010/main" val="1453538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2866" y="588222"/>
            <a:ext cx="10537214" cy="673799"/>
          </a:xfrm>
        </p:spPr>
        <p:txBody>
          <a:bodyPr>
            <a:noAutofit/>
          </a:bodyPr>
          <a:lstStyle/>
          <a:p>
            <a:pPr algn="ctr"/>
            <a:r>
              <a:rPr lang="en-US" dirty="0">
                <a:solidFill>
                  <a:srgbClr val="252626"/>
                </a:solidFill>
              </a:rPr>
              <a:t>Project Statements by Department (1 of 2)</a:t>
            </a:r>
            <a:endParaRPr lang="en-US" dirty="0"/>
          </a:p>
        </p:txBody>
      </p:sp>
      <p:pic>
        <p:nvPicPr>
          <p:cNvPr id="3" name="Picture 2" descr="Screenshot of a window titled &quot;Department Dashboard for IN-MMGE Medical &amp; Molecular Genetic-IN-MMGE&quot; showing details of &quot;Project Nickname&quot;, &quot;Project Number&quot;, &quot;Grant Manager&quot;, &quot;PI&quot;, &quot;PI Department&quot;, &quot;Statements&quot; and &quot;Action&quot;."/>
          <p:cNvPicPr>
            <a:picLocks noChangeAspect="1"/>
          </p:cNvPicPr>
          <p:nvPr/>
        </p:nvPicPr>
        <p:blipFill>
          <a:blip r:embed="rId3"/>
          <a:stretch>
            <a:fillRect/>
          </a:stretch>
        </p:blipFill>
        <p:spPr>
          <a:xfrm>
            <a:off x="466462" y="1167713"/>
            <a:ext cx="10768563" cy="5103725"/>
          </a:xfrm>
          <a:prstGeom prst="rect">
            <a:avLst/>
          </a:prstGeom>
        </p:spPr>
      </p:pic>
    </p:spTree>
    <p:extLst>
      <p:ext uri="{BB962C8B-B14F-4D97-AF65-F5344CB8AC3E}">
        <p14:creationId xmlns:p14="http://schemas.microsoft.com/office/powerpoint/2010/main" val="3934604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8280" y="624575"/>
            <a:ext cx="10521639" cy="827179"/>
          </a:xfrm>
        </p:spPr>
        <p:txBody>
          <a:bodyPr/>
          <a:lstStyle/>
          <a:p>
            <a:pPr algn="ctr"/>
            <a:r>
              <a:rPr lang="en-US" dirty="0">
                <a:solidFill>
                  <a:srgbClr val="252626"/>
                </a:solidFill>
              </a:rPr>
              <a:t>Project Statements by Department (2 of 2)</a:t>
            </a:r>
            <a:endParaRPr lang="en-US" dirty="0"/>
          </a:p>
        </p:txBody>
      </p:sp>
      <p:pic>
        <p:nvPicPr>
          <p:cNvPr id="5" name="Picture 4" descr="Screenshot of a window titled &quot;Project Statements by Department&quot; showing details of &quot;Project Nickname&quot;, &quot;Project Number&quot;, &quot;Grant Manager&quot;, &quot;PI&quot;, &quot;PI Department&quot;, &quot;Statements&quot; and &quot;Action&quot;.">
            <a:extLst>
              <a:ext uri="{FF2B5EF4-FFF2-40B4-BE49-F238E27FC236}">
                <a16:creationId xmlns:a16="http://schemas.microsoft.com/office/drawing/2014/main" id="{2881BC18-A014-4F8C-AAED-89657B8EED37}"/>
              </a:ext>
            </a:extLst>
          </p:cNvPr>
          <p:cNvPicPr>
            <a:picLocks noChangeAspect="1"/>
          </p:cNvPicPr>
          <p:nvPr/>
        </p:nvPicPr>
        <p:blipFill>
          <a:blip r:embed="rId3"/>
          <a:stretch>
            <a:fillRect/>
          </a:stretch>
        </p:blipFill>
        <p:spPr>
          <a:xfrm>
            <a:off x="909514" y="2410879"/>
            <a:ext cx="9611341" cy="2975150"/>
          </a:xfrm>
          <a:prstGeom prst="rect">
            <a:avLst/>
          </a:prstGeom>
        </p:spPr>
      </p:pic>
    </p:spTree>
    <p:extLst>
      <p:ext uri="{BB962C8B-B14F-4D97-AF65-F5344CB8AC3E}">
        <p14:creationId xmlns:p14="http://schemas.microsoft.com/office/powerpoint/2010/main" val="1054548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1370" y="468787"/>
            <a:ext cx="8134785" cy="687102"/>
          </a:xfrm>
        </p:spPr>
        <p:txBody>
          <a:bodyPr>
            <a:normAutofit fontScale="90000"/>
          </a:bodyPr>
          <a:lstStyle/>
          <a:p>
            <a:pPr algn="ctr"/>
            <a:r>
              <a:rPr lang="en-US" dirty="0">
                <a:solidFill>
                  <a:srgbClr val="252626"/>
                </a:solidFill>
              </a:rPr>
              <a:t>READING A PROJECT STATEMENT</a:t>
            </a:r>
            <a:endParaRPr lang="en-US" dirty="0"/>
          </a:p>
        </p:txBody>
      </p:sp>
      <p:pic>
        <p:nvPicPr>
          <p:cNvPr id="4" name="Picture 3" descr="Screenshot of a window showing a &quot;Work List&quot;, &quot;Project Information&quot;, and a &quot;Project Statement&quot; which includes a list of employee ID's along with the details of &quot;Direct Charge %&quot;, Cost Share/Over Salary Cap %&quot;, &quot;Total Projects %&quot;, &quot;Request Revision&quot;, &quot;Confirm&quot;, and &quot;Reports&quot;.">
            <a:extLst>
              <a:ext uri="{FF2B5EF4-FFF2-40B4-BE49-F238E27FC236}">
                <a16:creationId xmlns:a16="http://schemas.microsoft.com/office/drawing/2014/main" id="{9BFA9AF8-8DDB-5ED7-C9B5-4678051A52BF}"/>
              </a:ext>
            </a:extLst>
          </p:cNvPr>
          <p:cNvPicPr>
            <a:picLocks noChangeAspect="1"/>
          </p:cNvPicPr>
          <p:nvPr/>
        </p:nvPicPr>
        <p:blipFill>
          <a:blip r:embed="rId3"/>
          <a:stretch>
            <a:fillRect/>
          </a:stretch>
        </p:blipFill>
        <p:spPr>
          <a:xfrm>
            <a:off x="0" y="1280621"/>
            <a:ext cx="12192000" cy="4887310"/>
          </a:xfrm>
          <a:prstGeom prst="rect">
            <a:avLst/>
          </a:prstGeom>
        </p:spPr>
      </p:pic>
    </p:spTree>
    <p:extLst>
      <p:ext uri="{BB962C8B-B14F-4D97-AF65-F5344CB8AC3E}">
        <p14:creationId xmlns:p14="http://schemas.microsoft.com/office/powerpoint/2010/main" val="3521654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4260" y="628682"/>
            <a:ext cx="8057287" cy="1184160"/>
          </a:xfrm>
        </p:spPr>
        <p:txBody>
          <a:bodyPr>
            <a:normAutofit fontScale="90000"/>
          </a:bodyPr>
          <a:lstStyle/>
          <a:p>
            <a:pPr algn="ctr"/>
            <a:r>
              <a:rPr lang="en-US" dirty="0">
                <a:solidFill>
                  <a:srgbClr val="252626"/>
                </a:solidFill>
              </a:rPr>
              <a:t>READING A PROJECT STATEMENT The Worklist – (Top Left)</a:t>
            </a:r>
            <a:endParaRPr lang="en-US" dirty="0"/>
          </a:p>
        </p:txBody>
      </p:sp>
      <p:pic>
        <p:nvPicPr>
          <p:cNvPr id="4" name="Picture 3" descr="Screenshot of a window showing a &quot;Work List&quot; which includes a list of building ID's.">
            <a:extLst>
              <a:ext uri="{FF2B5EF4-FFF2-40B4-BE49-F238E27FC236}">
                <a16:creationId xmlns:a16="http://schemas.microsoft.com/office/drawing/2014/main" id="{8F5BFDC3-2CCF-151E-C6D4-FDCE8FCE1580}"/>
              </a:ext>
            </a:extLst>
          </p:cNvPr>
          <p:cNvPicPr>
            <a:picLocks noChangeAspect="1"/>
          </p:cNvPicPr>
          <p:nvPr/>
        </p:nvPicPr>
        <p:blipFill>
          <a:blip r:embed="rId3"/>
          <a:stretch>
            <a:fillRect/>
          </a:stretch>
        </p:blipFill>
        <p:spPr>
          <a:xfrm>
            <a:off x="2038350" y="2262187"/>
            <a:ext cx="8115300" cy="2333625"/>
          </a:xfrm>
          <a:prstGeom prst="rect">
            <a:avLst/>
          </a:prstGeom>
        </p:spPr>
      </p:pic>
    </p:spTree>
    <p:extLst>
      <p:ext uri="{BB962C8B-B14F-4D97-AF65-F5344CB8AC3E}">
        <p14:creationId xmlns:p14="http://schemas.microsoft.com/office/powerpoint/2010/main" val="3359491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8840" y="371138"/>
            <a:ext cx="8143022" cy="1249541"/>
          </a:xfrm>
        </p:spPr>
        <p:txBody>
          <a:bodyPr>
            <a:normAutofit fontScale="90000"/>
          </a:bodyPr>
          <a:lstStyle/>
          <a:p>
            <a:pPr algn="ctr"/>
            <a:r>
              <a:rPr lang="en-US" dirty="0">
                <a:solidFill>
                  <a:srgbClr val="252626"/>
                </a:solidFill>
              </a:rPr>
              <a:t>READING A PROJECT STATEMENT Award Summary – (Top Right)</a:t>
            </a:r>
            <a:endParaRPr lang="en-US" dirty="0"/>
          </a:p>
        </p:txBody>
      </p:sp>
      <p:pic>
        <p:nvPicPr>
          <p:cNvPr id="4" name="Picture 3" descr="Screenshot of a window showing project information on &quot;Dissecting the genetic contributions to fetal alcohol spectrum disorders&quot;.">
            <a:extLst>
              <a:ext uri="{FF2B5EF4-FFF2-40B4-BE49-F238E27FC236}">
                <a16:creationId xmlns:a16="http://schemas.microsoft.com/office/drawing/2014/main" id="{6D45C565-3B29-6A48-0E99-E6D335634228}"/>
              </a:ext>
            </a:extLst>
          </p:cNvPr>
          <p:cNvPicPr>
            <a:picLocks noChangeAspect="1"/>
          </p:cNvPicPr>
          <p:nvPr/>
        </p:nvPicPr>
        <p:blipFill>
          <a:blip r:embed="rId3"/>
          <a:stretch>
            <a:fillRect/>
          </a:stretch>
        </p:blipFill>
        <p:spPr>
          <a:xfrm>
            <a:off x="1285875" y="2243137"/>
            <a:ext cx="9620250" cy="2371725"/>
          </a:xfrm>
          <a:prstGeom prst="rect">
            <a:avLst/>
          </a:prstGeom>
        </p:spPr>
      </p:pic>
    </p:spTree>
    <p:extLst>
      <p:ext uri="{BB962C8B-B14F-4D97-AF65-F5344CB8AC3E}">
        <p14:creationId xmlns:p14="http://schemas.microsoft.com/office/powerpoint/2010/main" val="2859910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9449" y="556921"/>
            <a:ext cx="8158630" cy="1128155"/>
          </a:xfrm>
        </p:spPr>
        <p:txBody>
          <a:bodyPr>
            <a:normAutofit fontScale="90000"/>
          </a:bodyPr>
          <a:lstStyle/>
          <a:p>
            <a:pPr algn="ctr"/>
            <a:r>
              <a:rPr lang="en-US" dirty="0">
                <a:solidFill>
                  <a:srgbClr val="252626"/>
                </a:solidFill>
              </a:rPr>
              <a:t>READING A PROJECT STATEMENT Project Statement – (Bottom)</a:t>
            </a:r>
            <a:endParaRPr lang="en-US" dirty="0"/>
          </a:p>
        </p:txBody>
      </p:sp>
      <p:pic>
        <p:nvPicPr>
          <p:cNvPr id="4" name="Picture 3" descr="Screenshot of a window showing &quot;Project Statement&quot; which includes a list of employee ID's along with the details of &quot;Direct Charge %&quot;, Cost Share/Over Salary Cap %&quot;, &quot;Total Projects %&quot;, &quot;Request Revision&quot;, &quot;Confirm&quot;, and &quot;Reports&quot;.">
            <a:extLst>
              <a:ext uri="{FF2B5EF4-FFF2-40B4-BE49-F238E27FC236}">
                <a16:creationId xmlns:a16="http://schemas.microsoft.com/office/drawing/2014/main" id="{AD25099C-2157-FBFC-EA6C-8FBCE5CC2B2B}"/>
              </a:ext>
            </a:extLst>
          </p:cNvPr>
          <p:cNvPicPr>
            <a:picLocks noChangeAspect="1"/>
          </p:cNvPicPr>
          <p:nvPr/>
        </p:nvPicPr>
        <p:blipFill>
          <a:blip r:embed="rId3"/>
          <a:stretch>
            <a:fillRect/>
          </a:stretch>
        </p:blipFill>
        <p:spPr>
          <a:xfrm>
            <a:off x="281252" y="2333630"/>
            <a:ext cx="11629496" cy="2362144"/>
          </a:xfrm>
          <a:prstGeom prst="rect">
            <a:avLst/>
          </a:prstGeom>
        </p:spPr>
      </p:pic>
    </p:spTree>
    <p:extLst>
      <p:ext uri="{BB962C8B-B14F-4D97-AF65-F5344CB8AC3E}">
        <p14:creationId xmlns:p14="http://schemas.microsoft.com/office/powerpoint/2010/main" val="251818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8454" y="662473"/>
            <a:ext cx="10358644" cy="724696"/>
          </a:xfrm>
        </p:spPr>
        <p:txBody>
          <a:bodyPr/>
          <a:lstStyle/>
          <a:p>
            <a:pPr algn="ctr"/>
            <a:r>
              <a:rPr lang="en-US" dirty="0">
                <a:solidFill>
                  <a:srgbClr val="252626"/>
                </a:solidFill>
              </a:rPr>
              <a:t>Best Practices for Managing Effort (1 of 2)</a:t>
            </a:r>
            <a:endParaRPr lang="en-US" dirty="0"/>
          </a:p>
        </p:txBody>
      </p:sp>
      <p:sp>
        <p:nvSpPr>
          <p:cNvPr id="16" name="Content Placeholder 15">
            <a:extLst>
              <a:ext uri="{FF2B5EF4-FFF2-40B4-BE49-F238E27FC236}">
                <a16:creationId xmlns:a16="http://schemas.microsoft.com/office/drawing/2014/main" id="{9B2ACC3F-0655-EA1B-6194-05BCE796B055}"/>
              </a:ext>
            </a:extLst>
          </p:cNvPr>
          <p:cNvSpPr>
            <a:spLocks noGrp="1"/>
          </p:cNvSpPr>
          <p:nvPr>
            <p:ph sz="quarter" idx="12"/>
          </p:nvPr>
        </p:nvSpPr>
        <p:spPr>
          <a:xfrm>
            <a:off x="1561068" y="2007659"/>
            <a:ext cx="8673675" cy="547419"/>
          </a:xfrm>
        </p:spPr>
        <p:txBody>
          <a:bodyPr>
            <a:normAutofit/>
          </a:bodyPr>
          <a:lstStyle/>
          <a:p>
            <a:pPr marL="0" indent="0" algn="ctr" defTabSz="1155700">
              <a:lnSpc>
                <a:spcPct val="90000"/>
              </a:lnSpc>
              <a:spcBef>
                <a:spcPct val="0"/>
              </a:spcBef>
              <a:spcAft>
                <a:spcPct val="35000"/>
              </a:spcAft>
              <a:buClrTx/>
              <a:buSzTx/>
              <a:buNone/>
            </a:pPr>
            <a:r>
              <a:rPr lang="en-US" sz="2600" dirty="0">
                <a:solidFill>
                  <a:prstClr val="white"/>
                </a:solidFill>
                <a:latin typeface="Franklin Gothic Book" panose="020B0502020104020203"/>
              </a:rPr>
              <a:t>Payroll is the largest component of most sponsored awards.</a:t>
            </a:r>
          </a:p>
        </p:txBody>
      </p:sp>
      <p:sp>
        <p:nvSpPr>
          <p:cNvPr id="18" name="Content Placeholder 17">
            <a:extLst>
              <a:ext uri="{FF2B5EF4-FFF2-40B4-BE49-F238E27FC236}">
                <a16:creationId xmlns:a16="http://schemas.microsoft.com/office/drawing/2014/main" id="{6391F391-4D81-0589-BDD0-38AF9E3C5679}"/>
              </a:ext>
            </a:extLst>
          </p:cNvPr>
          <p:cNvSpPr>
            <a:spLocks noGrp="1"/>
          </p:cNvSpPr>
          <p:nvPr>
            <p:ph sz="quarter" idx="13"/>
          </p:nvPr>
        </p:nvSpPr>
        <p:spPr>
          <a:xfrm>
            <a:off x="1697092" y="2982566"/>
            <a:ext cx="6062598" cy="547419"/>
          </a:xfrm>
        </p:spPr>
        <p:txBody>
          <a:bodyPr>
            <a:normAutofit/>
          </a:bodyPr>
          <a:lstStyle/>
          <a:p>
            <a:pPr marL="0" indent="0" defTabSz="1155700">
              <a:lnSpc>
                <a:spcPct val="90000"/>
              </a:lnSpc>
              <a:spcBef>
                <a:spcPct val="0"/>
              </a:spcBef>
              <a:spcAft>
                <a:spcPct val="35000"/>
              </a:spcAft>
              <a:buClrTx/>
              <a:buSzTx/>
              <a:buNone/>
            </a:pPr>
            <a:r>
              <a:rPr lang="en-US" sz="2600" dirty="0">
                <a:solidFill>
                  <a:prstClr val="white"/>
                </a:solidFill>
                <a:latin typeface="Franklin Gothic Book" panose="020B0502020104020203"/>
              </a:rPr>
              <a:t>Monitor and reconcile accounts monthly.</a:t>
            </a:r>
          </a:p>
        </p:txBody>
      </p:sp>
      <p:sp>
        <p:nvSpPr>
          <p:cNvPr id="19" name="Content Placeholder 18">
            <a:extLst>
              <a:ext uri="{FF2B5EF4-FFF2-40B4-BE49-F238E27FC236}">
                <a16:creationId xmlns:a16="http://schemas.microsoft.com/office/drawing/2014/main" id="{9E2281B8-9235-EED0-55B4-2D4FE84EC32B}"/>
              </a:ext>
            </a:extLst>
          </p:cNvPr>
          <p:cNvSpPr>
            <a:spLocks noGrp="1"/>
          </p:cNvSpPr>
          <p:nvPr>
            <p:ph sz="quarter" idx="14"/>
          </p:nvPr>
        </p:nvSpPr>
        <p:spPr>
          <a:xfrm>
            <a:off x="1697755" y="3777357"/>
            <a:ext cx="5830387" cy="523597"/>
          </a:xfrm>
        </p:spPr>
        <p:txBody>
          <a:bodyPr>
            <a:normAutofit/>
          </a:bodyPr>
          <a:lstStyle/>
          <a:p>
            <a:pPr marL="0" indent="0" defTabSz="1155700">
              <a:lnSpc>
                <a:spcPct val="90000"/>
              </a:lnSpc>
              <a:spcBef>
                <a:spcPct val="0"/>
              </a:spcBef>
              <a:spcAft>
                <a:spcPct val="35000"/>
              </a:spcAft>
              <a:buClrTx/>
              <a:buSzTx/>
              <a:buNone/>
            </a:pPr>
            <a:r>
              <a:rPr lang="en-US" sz="2600" dirty="0">
                <a:solidFill>
                  <a:prstClr val="white"/>
                </a:solidFill>
                <a:latin typeface="Franklin Gothic Book" panose="020B0502020104020203"/>
              </a:rPr>
              <a:t>Appoint personnel to correct accounts.</a:t>
            </a:r>
          </a:p>
        </p:txBody>
      </p:sp>
      <p:sp>
        <p:nvSpPr>
          <p:cNvPr id="20" name="Content Placeholder 19">
            <a:extLst>
              <a:ext uri="{FF2B5EF4-FFF2-40B4-BE49-F238E27FC236}">
                <a16:creationId xmlns:a16="http://schemas.microsoft.com/office/drawing/2014/main" id="{29FFCA48-F9DA-DCA8-48B4-4C2928975906}"/>
              </a:ext>
            </a:extLst>
          </p:cNvPr>
          <p:cNvSpPr>
            <a:spLocks noGrp="1"/>
          </p:cNvSpPr>
          <p:nvPr>
            <p:ph sz="quarter" idx="15"/>
          </p:nvPr>
        </p:nvSpPr>
        <p:spPr>
          <a:xfrm>
            <a:off x="1706422" y="4548326"/>
            <a:ext cx="7688099" cy="912681"/>
          </a:xfrm>
        </p:spPr>
        <p:txBody>
          <a:bodyPr>
            <a:normAutofit lnSpcReduction="10000"/>
          </a:bodyPr>
          <a:lstStyle/>
          <a:p>
            <a:pPr marL="0" indent="0" defTabSz="1155700">
              <a:lnSpc>
                <a:spcPct val="90000"/>
              </a:lnSpc>
              <a:spcBef>
                <a:spcPct val="0"/>
              </a:spcBef>
              <a:spcAft>
                <a:spcPct val="35000"/>
              </a:spcAft>
              <a:buClrTx/>
              <a:buSzTx/>
              <a:buNone/>
            </a:pPr>
            <a:r>
              <a:rPr lang="en-US" sz="2600" dirty="0">
                <a:solidFill>
                  <a:prstClr val="white"/>
                </a:solidFill>
                <a:latin typeface="Franklin Gothic Book" panose="020B0502020104020203"/>
              </a:rPr>
              <a:t>Review salary charges with the Principal Investigator.</a:t>
            </a:r>
          </a:p>
          <a:p>
            <a:pPr marL="0" indent="0" defTabSz="1155700">
              <a:lnSpc>
                <a:spcPct val="90000"/>
              </a:lnSpc>
              <a:spcBef>
                <a:spcPct val="0"/>
              </a:spcBef>
              <a:spcAft>
                <a:spcPct val="35000"/>
              </a:spcAft>
              <a:buClrTx/>
              <a:buSzTx/>
              <a:buNone/>
            </a:pPr>
            <a:r>
              <a:rPr lang="en-US" sz="2600" dirty="0">
                <a:solidFill>
                  <a:prstClr val="white"/>
                </a:solidFill>
                <a:latin typeface="Franklin Gothic Book" panose="020B0502020104020203"/>
              </a:rPr>
              <a:t>Generate eDocs in a timely manner.</a:t>
            </a:r>
          </a:p>
        </p:txBody>
      </p:sp>
    </p:spTree>
    <p:extLst>
      <p:ext uri="{BB962C8B-B14F-4D97-AF65-F5344CB8AC3E}">
        <p14:creationId xmlns:p14="http://schemas.microsoft.com/office/powerpoint/2010/main" val="1903114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2054" y="745615"/>
            <a:ext cx="6707946" cy="703487"/>
          </a:xfrm>
        </p:spPr>
        <p:txBody>
          <a:bodyPr/>
          <a:lstStyle/>
          <a:p>
            <a:pPr algn="ctr"/>
            <a:r>
              <a:rPr lang="en-US" dirty="0">
                <a:solidFill>
                  <a:srgbClr val="252626"/>
                </a:solidFill>
              </a:rPr>
              <a:t>4 Clicks to Confirm (1 of 3) </a:t>
            </a:r>
            <a:endParaRPr lang="en-US" dirty="0"/>
          </a:p>
        </p:txBody>
      </p:sp>
      <p:sp>
        <p:nvSpPr>
          <p:cNvPr id="4" name="Content Placeholder 3"/>
          <p:cNvSpPr>
            <a:spLocks noGrp="1"/>
          </p:cNvSpPr>
          <p:nvPr>
            <p:ph type="body" sz="quarter" idx="10"/>
          </p:nvPr>
        </p:nvSpPr>
        <p:spPr>
          <a:xfrm>
            <a:off x="824623" y="1378764"/>
            <a:ext cx="9975179" cy="727352"/>
          </a:xfrm>
        </p:spPr>
        <p:txBody>
          <a:bodyPr>
            <a:normAutofit/>
          </a:bodyPr>
          <a:lstStyle/>
          <a:p>
            <a:pPr marL="457189" indent="-457189" algn="l" defTabSz="609585">
              <a:lnSpc>
                <a:spcPct val="80000"/>
              </a:lnSpc>
              <a:spcBef>
                <a:spcPts val="0"/>
              </a:spcBef>
              <a:spcAft>
                <a:spcPts val="2400"/>
              </a:spcAft>
              <a:buClr>
                <a:schemeClr val="tx1">
                  <a:lumMod val="50000"/>
                  <a:lumOff val="50000"/>
                </a:schemeClr>
              </a:buClr>
              <a:buSzPct val="100000"/>
              <a:buFont typeface="+mj-lt"/>
              <a:buAutoNum type="arabicPeriod"/>
            </a:pPr>
            <a:r>
              <a:rPr lang="en-US" sz="2400" dirty="0">
                <a:solidFill>
                  <a:srgbClr val="404041"/>
                </a:solidFill>
              </a:rPr>
              <a:t>Click the link in the Confirmer email to confirm the Project Statement in </a:t>
            </a:r>
            <a:r>
              <a:rPr lang="en-US" sz="2400" dirty="0" err="1">
                <a:solidFill>
                  <a:srgbClr val="404041"/>
                </a:solidFill>
              </a:rPr>
              <a:t>E</a:t>
            </a:r>
            <a:r>
              <a:rPr lang="en-US" sz="2400" dirty="0" err="1">
                <a:solidFill>
                  <a:srgbClr val="00B0F0"/>
                </a:solidFill>
              </a:rPr>
              <a:t>Confirm</a:t>
            </a:r>
            <a:r>
              <a:rPr lang="en-US" sz="2400" dirty="0">
                <a:solidFill>
                  <a:srgbClr val="404041"/>
                </a:solidFill>
              </a:rPr>
              <a:t> (ECC).</a:t>
            </a:r>
          </a:p>
        </p:txBody>
      </p:sp>
      <p:pic>
        <p:nvPicPr>
          <p:cNvPr id="9" name="Picture 8" descr="Screenshot showing an email with an arrow labelled &quot;1&quot; pointing at the links under the heading &quot;Link (s) to your Project Statements&quot; at the bottom.">
            <a:extLst>
              <a:ext uri="{FF2B5EF4-FFF2-40B4-BE49-F238E27FC236}">
                <a16:creationId xmlns:a16="http://schemas.microsoft.com/office/drawing/2014/main" id="{FC2DAA95-C3C2-40DF-B3B9-49E4199D36C3}"/>
              </a:ext>
            </a:extLst>
          </p:cNvPr>
          <p:cNvPicPr>
            <a:picLocks noChangeAspect="1"/>
          </p:cNvPicPr>
          <p:nvPr/>
        </p:nvPicPr>
        <p:blipFill>
          <a:blip r:embed="rId3"/>
          <a:stretch>
            <a:fillRect/>
          </a:stretch>
        </p:blipFill>
        <p:spPr>
          <a:xfrm>
            <a:off x="1304365" y="2233781"/>
            <a:ext cx="9319334" cy="3691890"/>
          </a:xfrm>
          <a:prstGeom prst="rect">
            <a:avLst/>
          </a:prstGeom>
        </p:spPr>
      </p:pic>
    </p:spTree>
    <p:extLst>
      <p:ext uri="{BB962C8B-B14F-4D97-AF65-F5344CB8AC3E}">
        <p14:creationId xmlns:p14="http://schemas.microsoft.com/office/powerpoint/2010/main" val="267519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4644" y="642827"/>
            <a:ext cx="5998155" cy="602547"/>
          </a:xfrm>
        </p:spPr>
        <p:txBody>
          <a:bodyPr>
            <a:normAutofit fontScale="90000"/>
          </a:bodyPr>
          <a:lstStyle/>
          <a:p>
            <a:pPr algn="ctr"/>
            <a:r>
              <a:rPr lang="en-US" dirty="0">
                <a:solidFill>
                  <a:srgbClr val="252626"/>
                </a:solidFill>
              </a:rPr>
              <a:t>4 Clicks to Confirm (2 of 3) </a:t>
            </a:r>
            <a:endParaRPr lang="en-US" dirty="0"/>
          </a:p>
        </p:txBody>
      </p:sp>
      <p:sp>
        <p:nvSpPr>
          <p:cNvPr id="8" name="Content Placeholder 7">
            <a:extLst>
              <a:ext uri="{FF2B5EF4-FFF2-40B4-BE49-F238E27FC236}">
                <a16:creationId xmlns:a16="http://schemas.microsoft.com/office/drawing/2014/main" id="{0DD3F3E9-11ED-6988-34DB-FC008449C269}"/>
              </a:ext>
            </a:extLst>
          </p:cNvPr>
          <p:cNvSpPr>
            <a:spLocks noGrp="1"/>
          </p:cNvSpPr>
          <p:nvPr>
            <p:ph sz="quarter" idx="11"/>
          </p:nvPr>
        </p:nvSpPr>
        <p:spPr>
          <a:xfrm>
            <a:off x="566076" y="1199001"/>
            <a:ext cx="2676399" cy="367752"/>
          </a:xfrm>
        </p:spPr>
        <p:txBody>
          <a:bodyPr>
            <a:normAutofit lnSpcReduction="10000"/>
          </a:bodyPr>
          <a:lstStyle/>
          <a:p>
            <a:pPr marL="209550" indent="-247650">
              <a:buClr>
                <a:schemeClr val="tx1"/>
              </a:buClr>
              <a:buSzPct val="100000"/>
              <a:buFont typeface="+mj-lt"/>
              <a:buAutoNum type="arabicPeriod" startAt="2"/>
            </a:pPr>
            <a:r>
              <a:rPr lang="en-US" sz="1800" dirty="0">
                <a:solidFill>
                  <a:prstClr val="black"/>
                </a:solidFill>
              </a:rPr>
              <a:t>Click the Confirm icon</a:t>
            </a:r>
            <a:endParaRPr lang="en-US" dirty="0"/>
          </a:p>
        </p:txBody>
      </p:sp>
      <p:grpSp>
        <p:nvGrpSpPr>
          <p:cNvPr id="31" name="Group 30" descr="Icon of a star."/>
          <p:cNvGrpSpPr>
            <a:grpSpLocks/>
          </p:cNvGrpSpPr>
          <p:nvPr/>
        </p:nvGrpSpPr>
        <p:grpSpPr bwMode="auto">
          <a:xfrm>
            <a:off x="3039241" y="1317796"/>
            <a:ext cx="180975" cy="180975"/>
            <a:chOff x="4132" y="133"/>
            <a:chExt cx="285" cy="285"/>
          </a:xfrm>
        </p:grpSpPr>
        <p:pic>
          <p:nvPicPr>
            <p:cNvPr id="32" name="Picture 3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 y="141"/>
              <a:ext cx="270" cy="27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C183D7F6-B498-43B3-948B-1728B52AA6E4}">
                  <adec:decorative xmlns:adec="http://schemas.microsoft.com/office/drawing/2017/decorative" val="1"/>
                </a:ext>
              </a:extLst>
            </p:cNvPr>
            <p:cNvSpPr>
              <a:spLocks noChangeArrowheads="1"/>
            </p:cNvSpPr>
            <p:nvPr/>
          </p:nvSpPr>
          <p:spPr bwMode="auto">
            <a:xfrm>
              <a:off x="4132" y="133"/>
              <a:ext cx="285" cy="285"/>
            </a:xfrm>
            <a:prstGeom prst="rect">
              <a:avLst/>
            </a:prstGeom>
            <a:noFill/>
            <a:ln w="9525">
              <a:solidFill>
                <a:srgbClr val="A2A2A2"/>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2020104020203"/>
                <a:ea typeface="+mn-ea"/>
                <a:cs typeface="+mn-cs"/>
              </a:endParaRPr>
            </a:p>
          </p:txBody>
        </p:sp>
      </p:grpSp>
      <p:sp>
        <p:nvSpPr>
          <p:cNvPr id="9" name="Content Placeholder 8">
            <a:extLst>
              <a:ext uri="{FF2B5EF4-FFF2-40B4-BE49-F238E27FC236}">
                <a16:creationId xmlns:a16="http://schemas.microsoft.com/office/drawing/2014/main" id="{8CAEB291-FA44-2251-914F-E6317D73AB20}"/>
              </a:ext>
            </a:extLst>
          </p:cNvPr>
          <p:cNvSpPr>
            <a:spLocks noGrp="1"/>
          </p:cNvSpPr>
          <p:nvPr>
            <p:ph sz="quarter" idx="12"/>
          </p:nvPr>
        </p:nvSpPr>
        <p:spPr>
          <a:xfrm>
            <a:off x="3199896" y="1168473"/>
            <a:ext cx="7443058" cy="395437"/>
          </a:xfrm>
        </p:spPr>
        <p:txBody>
          <a:bodyPr/>
          <a:lstStyle/>
          <a:p>
            <a:r>
              <a:rPr lang="en-US" sz="1800" dirty="0">
                <a:solidFill>
                  <a:prstClr val="black"/>
                </a:solidFill>
              </a:rPr>
              <a:t>to select all lines in the Confirm column. You can also select each checkbox</a:t>
            </a:r>
            <a:endParaRPr lang="en-US" dirty="0"/>
          </a:p>
        </p:txBody>
      </p:sp>
      <p:sp>
        <p:nvSpPr>
          <p:cNvPr id="10" name="Content Placeholder 9">
            <a:extLst>
              <a:ext uri="{FF2B5EF4-FFF2-40B4-BE49-F238E27FC236}">
                <a16:creationId xmlns:a16="http://schemas.microsoft.com/office/drawing/2014/main" id="{B5EDEC3F-2513-83F2-5DC8-4160B1BE7FB4}"/>
              </a:ext>
            </a:extLst>
          </p:cNvPr>
          <p:cNvSpPr>
            <a:spLocks noGrp="1"/>
          </p:cNvSpPr>
          <p:nvPr>
            <p:ph sz="quarter" idx="13"/>
          </p:nvPr>
        </p:nvSpPr>
        <p:spPr>
          <a:xfrm>
            <a:off x="851711" y="1499103"/>
            <a:ext cx="1351046" cy="342844"/>
          </a:xfrm>
        </p:spPr>
        <p:txBody>
          <a:bodyPr>
            <a:normAutofit lnSpcReduction="10000"/>
          </a:bodyPr>
          <a:lstStyle/>
          <a:p>
            <a:pPr lvl="0" defTabSz="914400">
              <a:lnSpc>
                <a:spcPct val="100000"/>
              </a:lnSpc>
              <a:spcBef>
                <a:spcPts val="0"/>
              </a:spcBef>
              <a:spcAft>
                <a:spcPts val="0"/>
              </a:spcAft>
              <a:buClrTx/>
              <a:buSzTx/>
            </a:pPr>
            <a:r>
              <a:rPr lang="en-US" sz="1800" dirty="0">
                <a:solidFill>
                  <a:prstClr val="black"/>
                </a:solidFill>
              </a:rPr>
              <a:t>individually.</a:t>
            </a:r>
          </a:p>
        </p:txBody>
      </p:sp>
      <p:sp>
        <p:nvSpPr>
          <p:cNvPr id="12" name="Content Placeholder 11">
            <a:extLst>
              <a:ext uri="{FF2B5EF4-FFF2-40B4-BE49-F238E27FC236}">
                <a16:creationId xmlns:a16="http://schemas.microsoft.com/office/drawing/2014/main" id="{E29834EB-96EA-D685-24A7-C8483194B08B}"/>
              </a:ext>
            </a:extLst>
          </p:cNvPr>
          <p:cNvSpPr>
            <a:spLocks noGrp="1"/>
          </p:cNvSpPr>
          <p:nvPr>
            <p:ph sz="quarter" idx="14"/>
          </p:nvPr>
        </p:nvSpPr>
        <p:spPr>
          <a:xfrm>
            <a:off x="566076" y="1758971"/>
            <a:ext cx="8266052" cy="363587"/>
          </a:xfrm>
        </p:spPr>
        <p:txBody>
          <a:bodyPr>
            <a:normAutofit lnSpcReduction="10000"/>
          </a:bodyPr>
          <a:lstStyle/>
          <a:p>
            <a:pPr marL="210312" lvl="0" indent="-246888" defTabSz="914400">
              <a:lnSpc>
                <a:spcPct val="100000"/>
              </a:lnSpc>
              <a:spcBef>
                <a:spcPts val="0"/>
              </a:spcBef>
              <a:spcAft>
                <a:spcPts val="0"/>
              </a:spcAft>
              <a:buClrTx/>
              <a:buSzTx/>
              <a:buFont typeface="+mj-lt"/>
              <a:buAutoNum type="arabicPeriod" startAt="3"/>
            </a:pPr>
            <a:r>
              <a:rPr lang="en-US" sz="1800" dirty="0">
                <a:solidFill>
                  <a:prstClr val="black"/>
                </a:solidFill>
              </a:rPr>
              <a:t>Click the Confirm button in the shaded ribbon at the bottom of the employee list.</a:t>
            </a:r>
          </a:p>
        </p:txBody>
      </p:sp>
      <p:grpSp>
        <p:nvGrpSpPr>
          <p:cNvPr id="15" name="Group 14" descr="Screenshot of a window showing a &quot;Work List&quot;, &quot;Project Information&quot;, and a &quot;Project Statement&quot; which includes a list of employee ID's along with the details of &quot;Direct Charge %&quot;, Cost Share/Over Salary Cap %&quot;, &quot;Total Projects %&quot;, &quot;Request Revision&quot;, &quot;Confirm&quot;, and &quot;Reports&quot;. Arrows labelled &quot;2&quot; and &quot;3&quot; are pointing out at the header &quot;Confirm&quot; and the button &quot;Confirm&quot; at the bottom respectively.">
            <a:extLst>
              <a:ext uri="{FF2B5EF4-FFF2-40B4-BE49-F238E27FC236}">
                <a16:creationId xmlns:a16="http://schemas.microsoft.com/office/drawing/2014/main" id="{C07B300E-530F-4849-F677-6212F59A2521}"/>
              </a:ext>
            </a:extLst>
          </p:cNvPr>
          <p:cNvGrpSpPr/>
          <p:nvPr/>
        </p:nvGrpSpPr>
        <p:grpSpPr>
          <a:xfrm>
            <a:off x="781353" y="2135646"/>
            <a:ext cx="10889814" cy="3914274"/>
            <a:chOff x="781353" y="2135646"/>
            <a:chExt cx="10889814" cy="3914274"/>
          </a:xfrm>
        </p:grpSpPr>
        <p:pic>
          <p:nvPicPr>
            <p:cNvPr id="11" name="Picture 10">
              <a:extLst>
                <a:ext uri="{FF2B5EF4-FFF2-40B4-BE49-F238E27FC236}">
                  <a16:creationId xmlns:a16="http://schemas.microsoft.com/office/drawing/2014/main" id="{2B02B2F0-27C7-4248-8549-A69E9168267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53" y="2135646"/>
              <a:ext cx="10889814" cy="3914274"/>
            </a:xfrm>
            <a:prstGeom prst="rect">
              <a:avLst/>
            </a:prstGeom>
            <a:noFill/>
            <a:ln>
              <a:noFill/>
            </a:ln>
          </p:spPr>
        </p:pic>
        <p:pic>
          <p:nvPicPr>
            <p:cNvPr id="5" name="Picture 4">
              <a:extLst>
                <a:ext uri="{FF2B5EF4-FFF2-40B4-BE49-F238E27FC236}">
                  <a16:creationId xmlns:a16="http://schemas.microsoft.com/office/drawing/2014/main" id="{6AC0ED15-24FF-B1B9-8DE4-09C71AA6DD2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471197" y="4044241"/>
              <a:ext cx="964286" cy="687192"/>
            </a:xfrm>
            <a:prstGeom prst="rect">
              <a:avLst/>
            </a:prstGeom>
          </p:spPr>
        </p:pic>
        <p:pic>
          <p:nvPicPr>
            <p:cNvPr id="7" name="Picture 6">
              <a:extLst>
                <a:ext uri="{FF2B5EF4-FFF2-40B4-BE49-F238E27FC236}">
                  <a16:creationId xmlns:a16="http://schemas.microsoft.com/office/drawing/2014/main" id="{AB9CE7F6-529A-E949-3F6D-6746FE06C8E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760450" y="4956872"/>
              <a:ext cx="834052" cy="795259"/>
            </a:xfrm>
            <a:prstGeom prst="rect">
              <a:avLst/>
            </a:prstGeom>
          </p:spPr>
        </p:pic>
      </p:grpSp>
    </p:spTree>
    <p:extLst>
      <p:ext uri="{BB962C8B-B14F-4D97-AF65-F5344CB8AC3E}">
        <p14:creationId xmlns:p14="http://schemas.microsoft.com/office/powerpoint/2010/main" val="406018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1840" y="616688"/>
            <a:ext cx="6678000" cy="836191"/>
          </a:xfrm>
        </p:spPr>
        <p:txBody>
          <a:bodyPr>
            <a:normAutofit/>
          </a:bodyPr>
          <a:lstStyle/>
          <a:p>
            <a:pPr algn="ctr"/>
            <a:r>
              <a:rPr lang="en-US" dirty="0">
                <a:solidFill>
                  <a:srgbClr val="252626"/>
                </a:solidFill>
              </a:rPr>
              <a:t>4 Clicks to Confirm (3 of 3) </a:t>
            </a:r>
            <a:endParaRPr lang="en-US" dirty="0"/>
          </a:p>
        </p:txBody>
      </p:sp>
      <p:sp>
        <p:nvSpPr>
          <p:cNvPr id="10" name="Content Placeholder 9">
            <a:extLst>
              <a:ext uri="{FF2B5EF4-FFF2-40B4-BE49-F238E27FC236}">
                <a16:creationId xmlns:a16="http://schemas.microsoft.com/office/drawing/2014/main" id="{8713791F-57C4-1632-1F9D-880F400EBA56}"/>
              </a:ext>
            </a:extLst>
          </p:cNvPr>
          <p:cNvSpPr>
            <a:spLocks noGrp="1"/>
          </p:cNvSpPr>
          <p:nvPr>
            <p:ph sz="quarter" idx="11"/>
          </p:nvPr>
        </p:nvSpPr>
        <p:spPr>
          <a:xfrm>
            <a:off x="483286" y="1780065"/>
            <a:ext cx="11427665" cy="691447"/>
          </a:xfrm>
        </p:spPr>
        <p:txBody>
          <a:bodyPr/>
          <a:lstStyle/>
          <a:p>
            <a:pPr lvl="0" indent="210312" defTabSz="914400">
              <a:lnSpc>
                <a:spcPct val="100000"/>
              </a:lnSpc>
              <a:spcBef>
                <a:spcPts val="710"/>
              </a:spcBef>
              <a:spcAft>
                <a:spcPts val="60"/>
              </a:spcAft>
              <a:buClrTx/>
              <a:buSzPct val="100000"/>
              <a:buFont typeface="+mj-lt"/>
              <a:buAutoNum type="arabicPeriod" startAt="4"/>
              <a:tabLst>
                <a:tab pos="596900" algn="l"/>
              </a:tabLst>
            </a:pPr>
            <a:r>
              <a:rPr lang="en-US" sz="1800" spc="-115" dirty="0">
                <a:solidFill>
                  <a:prstClr val="black"/>
                </a:solidFill>
                <a:latin typeface="Arial" panose="020B0604020202020204" pitchFamily="34" charset="0"/>
                <a:ea typeface="Arial" panose="020B0604020202020204" pitchFamily="34" charset="0"/>
              </a:rPr>
              <a:t>Review</a:t>
            </a:r>
            <a:r>
              <a:rPr lang="en-US" sz="1800" spc="-60" dirty="0">
                <a:solidFill>
                  <a:prstClr val="black"/>
                </a:solidFill>
                <a:latin typeface="Arial" panose="020B0604020202020204" pitchFamily="34" charset="0"/>
                <a:ea typeface="Arial" panose="020B0604020202020204" pitchFamily="34" charset="0"/>
              </a:rPr>
              <a:t> </a:t>
            </a:r>
            <a:r>
              <a:rPr lang="en-US" sz="1800" spc="-115" dirty="0">
                <a:solidFill>
                  <a:prstClr val="black"/>
                </a:solidFill>
                <a:latin typeface="Arial" panose="020B0604020202020204" pitchFamily="34" charset="0"/>
                <a:ea typeface="Arial" panose="020B0604020202020204" pitchFamily="34" charset="0"/>
              </a:rPr>
              <a:t>the</a:t>
            </a:r>
            <a:r>
              <a:rPr lang="en-US" sz="1800" spc="-90" dirty="0">
                <a:solidFill>
                  <a:prstClr val="black"/>
                </a:solidFill>
                <a:latin typeface="Arial" panose="020B0604020202020204" pitchFamily="34" charset="0"/>
                <a:ea typeface="Arial" panose="020B0604020202020204" pitchFamily="34" charset="0"/>
              </a:rPr>
              <a:t> </a:t>
            </a:r>
            <a:r>
              <a:rPr lang="en-US" sz="1800" spc="-20" dirty="0">
                <a:solidFill>
                  <a:prstClr val="black"/>
                </a:solidFill>
                <a:latin typeface="Arial" panose="020B0604020202020204" pitchFamily="34" charset="0"/>
                <a:ea typeface="Arial" panose="020B0604020202020204" pitchFamily="34" charset="0"/>
              </a:rPr>
              <a:t>Attestation</a:t>
            </a:r>
            <a:r>
              <a:rPr lang="en-US" sz="1800" spc="-115" dirty="0">
                <a:solidFill>
                  <a:prstClr val="black"/>
                </a:solidFill>
                <a:latin typeface="Arial" panose="020B0604020202020204" pitchFamily="34" charset="0"/>
                <a:ea typeface="Arial" panose="020B0604020202020204" pitchFamily="34" charset="0"/>
              </a:rPr>
              <a:t> Statement</a:t>
            </a:r>
            <a:r>
              <a:rPr lang="en-US" sz="1800" spc="-80" dirty="0">
                <a:solidFill>
                  <a:prstClr val="black"/>
                </a:solidFill>
                <a:latin typeface="Arial" panose="020B0604020202020204" pitchFamily="34" charset="0"/>
                <a:ea typeface="Arial" panose="020B0604020202020204" pitchFamily="34" charset="0"/>
              </a:rPr>
              <a:t> which will list all the employees that you are confirming and c</a:t>
            </a:r>
            <a:r>
              <a:rPr lang="en-US" sz="1800" spc="-25" dirty="0">
                <a:solidFill>
                  <a:prstClr val="black"/>
                </a:solidFill>
                <a:latin typeface="Arial" panose="020B0604020202020204" pitchFamily="34" charset="0"/>
                <a:ea typeface="Arial" panose="020B0604020202020204" pitchFamily="34" charset="0"/>
              </a:rPr>
              <a:t>lick</a:t>
            </a:r>
            <a:r>
              <a:rPr lang="en-US" sz="1800" spc="-135" dirty="0">
                <a:solidFill>
                  <a:prstClr val="black"/>
                </a:solidFill>
                <a:latin typeface="Arial" panose="020B0604020202020204" pitchFamily="34" charset="0"/>
                <a:ea typeface="Arial" panose="020B0604020202020204" pitchFamily="34" charset="0"/>
              </a:rPr>
              <a:t> </a:t>
            </a:r>
            <a:r>
              <a:rPr lang="en-US" sz="1800" b="1" spc="-115" dirty="0">
                <a:solidFill>
                  <a:prstClr val="black"/>
                </a:solidFill>
                <a:latin typeface="Arial" panose="020B0604020202020204" pitchFamily="34" charset="0"/>
                <a:ea typeface="Arial" panose="020B0604020202020204" pitchFamily="34" charset="0"/>
              </a:rPr>
              <a:t>I</a:t>
            </a:r>
            <a:r>
              <a:rPr lang="en-US" sz="1800" b="1" spc="-10" dirty="0">
                <a:solidFill>
                  <a:prstClr val="black"/>
                </a:solidFill>
                <a:latin typeface="Arial" panose="020B0604020202020204" pitchFamily="34" charset="0"/>
                <a:ea typeface="Arial" panose="020B0604020202020204" pitchFamily="34" charset="0"/>
              </a:rPr>
              <a:t> </a:t>
            </a:r>
            <a:r>
              <a:rPr lang="en-US" sz="1800" b="1" spc="-115" dirty="0">
                <a:solidFill>
                  <a:prstClr val="black"/>
                </a:solidFill>
                <a:latin typeface="Arial" panose="020B0604020202020204" pitchFamily="34" charset="0"/>
                <a:ea typeface="Arial" panose="020B0604020202020204" pitchFamily="34" charset="0"/>
              </a:rPr>
              <a:t>agree</a:t>
            </a:r>
            <a:r>
              <a:rPr lang="en-US" sz="1800" b="1" spc="-90" dirty="0">
                <a:solidFill>
                  <a:prstClr val="black"/>
                </a:solidFill>
                <a:latin typeface="Arial" panose="020B0604020202020204" pitchFamily="34" charset="0"/>
                <a:ea typeface="Arial" panose="020B0604020202020204" pitchFamily="34" charset="0"/>
              </a:rPr>
              <a:t> </a:t>
            </a:r>
            <a:r>
              <a:rPr lang="en-US" sz="1800" spc="-115" dirty="0">
                <a:solidFill>
                  <a:prstClr val="black"/>
                </a:solidFill>
                <a:latin typeface="Arial" panose="020B0604020202020204" pitchFamily="34" charset="0"/>
                <a:ea typeface="Arial" panose="020B0604020202020204" pitchFamily="34" charset="0"/>
              </a:rPr>
              <a:t>to</a:t>
            </a:r>
            <a:r>
              <a:rPr lang="en-US" sz="1800" spc="-100" dirty="0">
                <a:solidFill>
                  <a:prstClr val="black"/>
                </a:solidFill>
                <a:latin typeface="Arial" panose="020B0604020202020204" pitchFamily="34" charset="0"/>
                <a:ea typeface="Arial" panose="020B0604020202020204" pitchFamily="34" charset="0"/>
              </a:rPr>
              <a:t> </a:t>
            </a:r>
            <a:r>
              <a:rPr lang="en-US" sz="1800" spc="-20" dirty="0">
                <a:solidFill>
                  <a:prstClr val="black"/>
                </a:solidFill>
                <a:latin typeface="Arial" panose="020B0604020202020204" pitchFamily="34" charset="0"/>
                <a:ea typeface="Arial" panose="020B0604020202020204" pitchFamily="34" charset="0"/>
              </a:rPr>
              <a:t>complete</a:t>
            </a:r>
            <a:r>
              <a:rPr lang="en-US" sz="1800" spc="-130" dirty="0">
                <a:solidFill>
                  <a:prstClr val="black"/>
                </a:solidFill>
                <a:latin typeface="Arial" panose="020B0604020202020204" pitchFamily="34" charset="0"/>
                <a:ea typeface="Arial" panose="020B0604020202020204" pitchFamily="34" charset="0"/>
              </a:rPr>
              <a:t> </a:t>
            </a:r>
            <a:r>
              <a:rPr lang="en-US" sz="1800" spc="-115" dirty="0">
                <a:solidFill>
                  <a:prstClr val="black"/>
                </a:solidFill>
                <a:latin typeface="Arial" panose="020B0604020202020204" pitchFamily="34" charset="0"/>
                <a:ea typeface="Arial" panose="020B0604020202020204" pitchFamily="34" charset="0"/>
              </a:rPr>
              <a:t>the</a:t>
            </a:r>
            <a:r>
              <a:rPr lang="en-US" sz="1800" spc="-100" dirty="0">
                <a:solidFill>
                  <a:prstClr val="black"/>
                </a:solidFill>
                <a:latin typeface="Arial" panose="020B0604020202020204" pitchFamily="34" charset="0"/>
                <a:ea typeface="Arial" panose="020B0604020202020204" pitchFamily="34" charset="0"/>
              </a:rPr>
              <a:t> </a:t>
            </a:r>
            <a:r>
              <a:rPr lang="en-US" sz="1800" spc="-20" dirty="0">
                <a:solidFill>
                  <a:prstClr val="black"/>
                </a:solidFill>
                <a:latin typeface="Arial" panose="020B0604020202020204" pitchFamily="34" charset="0"/>
                <a:ea typeface="Arial" panose="020B0604020202020204" pitchFamily="34" charset="0"/>
              </a:rPr>
              <a:t>confirmation</a:t>
            </a:r>
            <a:r>
              <a:rPr lang="en-US" sz="1800" spc="-115" dirty="0">
                <a:solidFill>
                  <a:prstClr val="black"/>
                </a:solidFill>
                <a:latin typeface="Arial" panose="020B0604020202020204" pitchFamily="34" charset="0"/>
                <a:ea typeface="Arial" panose="020B0604020202020204" pitchFamily="34" charset="0"/>
              </a:rPr>
              <a:t> </a:t>
            </a:r>
            <a:r>
              <a:rPr lang="en-US" sz="1800" spc="-20" dirty="0">
                <a:solidFill>
                  <a:prstClr val="black"/>
                </a:solidFill>
                <a:latin typeface="Arial" panose="020B0604020202020204" pitchFamily="34" charset="0"/>
                <a:ea typeface="Arial" panose="020B0604020202020204" pitchFamily="34" charset="0"/>
              </a:rPr>
              <a:t>process.</a:t>
            </a:r>
            <a:endParaRPr lang="en-US" sz="1800" spc="-115" dirty="0">
              <a:solidFill>
                <a:prstClr val="black"/>
              </a:solidFill>
              <a:latin typeface="Arial" panose="020B0604020202020204" pitchFamily="34" charset="0"/>
              <a:ea typeface="Arial" panose="020B0604020202020204" pitchFamily="34" charset="0"/>
            </a:endParaRPr>
          </a:p>
        </p:txBody>
      </p:sp>
      <p:grpSp>
        <p:nvGrpSpPr>
          <p:cNvPr id="6" name="Group 5" descr="Screenshot of a window titled &quot;Attestation&quot; showing an arrow labelled &quot;4&quot; pointing to the button &quot;I Agree&quot; at the bottom.">
            <a:extLst>
              <a:ext uri="{FF2B5EF4-FFF2-40B4-BE49-F238E27FC236}">
                <a16:creationId xmlns:a16="http://schemas.microsoft.com/office/drawing/2014/main" id="{AF9ACD5D-79D1-FC6E-D93D-B6F076932DEB}"/>
              </a:ext>
            </a:extLst>
          </p:cNvPr>
          <p:cNvGrpSpPr/>
          <p:nvPr/>
        </p:nvGrpSpPr>
        <p:grpSpPr>
          <a:xfrm>
            <a:off x="2859742" y="2452131"/>
            <a:ext cx="5800184" cy="3724978"/>
            <a:chOff x="2859742" y="2452131"/>
            <a:chExt cx="5800184" cy="3724978"/>
          </a:xfrm>
        </p:grpSpPr>
        <p:pic>
          <p:nvPicPr>
            <p:cNvPr id="7" name="Picture 6">
              <a:extLst>
                <a:ext uri="{FF2B5EF4-FFF2-40B4-BE49-F238E27FC236}">
                  <a16:creationId xmlns:a16="http://schemas.microsoft.com/office/drawing/2014/main" id="{D5477AB5-7A87-498E-AB2B-2CBCCC7EF8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742" y="2452131"/>
              <a:ext cx="5105982" cy="3724978"/>
            </a:xfrm>
            <a:prstGeom prst="rect">
              <a:avLst/>
            </a:prstGeom>
          </p:spPr>
        </p:pic>
        <p:pic>
          <p:nvPicPr>
            <p:cNvPr id="5" name="Picture 4">
              <a:extLst>
                <a:ext uri="{FF2B5EF4-FFF2-40B4-BE49-F238E27FC236}">
                  <a16:creationId xmlns:a16="http://schemas.microsoft.com/office/drawing/2014/main" id="{E9A632B1-5013-0AFB-D005-C2CBEE0C93A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25874" y="4769558"/>
              <a:ext cx="834052" cy="795259"/>
            </a:xfrm>
            <a:prstGeom prst="rect">
              <a:avLst/>
            </a:prstGeom>
          </p:spPr>
        </p:pic>
      </p:grpSp>
    </p:spTree>
    <p:extLst>
      <p:ext uri="{BB962C8B-B14F-4D97-AF65-F5344CB8AC3E}">
        <p14:creationId xmlns:p14="http://schemas.microsoft.com/office/powerpoint/2010/main" val="672251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Grp="1"/>
          </p:cNvSpPr>
          <p:nvPr>
            <p:ph type="title"/>
          </p:nvPr>
        </p:nvSpPr>
        <p:spPr>
          <a:xfrm>
            <a:off x="1309989" y="538610"/>
            <a:ext cx="9582181" cy="382156"/>
          </a:xfrm>
          <a:prstGeom prst="rect">
            <a:avLst/>
          </a:prstGeom>
        </p:spPr>
        <p:txBody>
          <a:bodyPr vert="horz" wrap="square" lIns="0" tIns="12700" rIns="0" bIns="0" rtlCol="0" anchor="ctr">
            <a:spAutoFit/>
          </a:bodyPr>
          <a:lstStyle/>
          <a:p>
            <a:pPr marL="12700" algn="ctr">
              <a:lnSpc>
                <a:spcPct val="100000"/>
              </a:lnSpc>
              <a:spcBef>
                <a:spcPts val="100"/>
              </a:spcBef>
            </a:pPr>
            <a:r>
              <a:rPr lang="en-US" sz="2400" b="1" spc="-5" dirty="0"/>
              <a:t>BEST PRACTICE for revisions – Project Statement Workflow</a:t>
            </a:r>
            <a:endParaRPr sz="2400" b="1" dirty="0"/>
          </a:p>
        </p:txBody>
      </p:sp>
      <p:grpSp>
        <p:nvGrpSpPr>
          <p:cNvPr id="28" name="Group 27" descr="Flow chart depicting &quot;Best practice for revisions - project statement workflow&quot;. It starts with the status &quot;Project Statement Ready for Confirmation&quot;. If answer to the question &quot;Confirmer Reviews. Is Effort Accurate?&quot; is yes then it leads to &quot;Project Statement Confirmed&quot; which further leads to &quot;Project Statement Final&quot;. If answer is no then &quot;Confirmer Consults Effort Coordinator (Get Help)&quot; followed by &quot;Effort Coordinator Reviews Project Statement with Confirmer&quot;. If the answer to the question &quot;Is an effort change required?&quot; is no then it leads back to &quot;Project Statement Ready for Confirmation&quot;; else it leads to &quot;Effort Coordinator Initiates Salary Transfer in KFS&quot; followed by &quot;Salary Transfer Processed&quot;, &quot;ST is processed - data uploaded to ECC&quot;, which leads to the question &quot;Additional change required?&quot;. If the answer to the question is yes then it leads back to &quot;Effort Coordinator Initiates Salary Transfer in KFS&quot;; else it leads to &quot;Project Statement Updated&quot; which further leads back to &quot;Project Statement Ready for Confirmation&quot;.">
            <a:extLst>
              <a:ext uri="{FF2B5EF4-FFF2-40B4-BE49-F238E27FC236}">
                <a16:creationId xmlns:a16="http://schemas.microsoft.com/office/drawing/2014/main" id="{77F0A3AE-FF9D-1CC8-A89D-374F47DA7726}"/>
              </a:ext>
            </a:extLst>
          </p:cNvPr>
          <p:cNvGrpSpPr/>
          <p:nvPr/>
        </p:nvGrpSpPr>
        <p:grpSpPr>
          <a:xfrm>
            <a:off x="243258" y="985773"/>
            <a:ext cx="11005741" cy="5673200"/>
            <a:chOff x="243258" y="985773"/>
            <a:chExt cx="11005741" cy="5673200"/>
          </a:xfrm>
        </p:grpSpPr>
        <p:sp>
          <p:nvSpPr>
            <p:cNvPr id="5" name="Rectangle 4">
              <a:extLst>
                <a:ext uri="{C183D7F6-B498-43B3-948B-1728B52AA6E4}">
                  <adec:decorative xmlns:adec="http://schemas.microsoft.com/office/drawing/2017/decorative" val="1"/>
                </a:ext>
              </a:extLst>
            </p:cNvPr>
            <p:cNvSpPr/>
            <p:nvPr/>
          </p:nvSpPr>
          <p:spPr>
            <a:xfrm>
              <a:off x="243258" y="1015190"/>
              <a:ext cx="1651754" cy="107863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C183D7F6-B498-43B3-948B-1728B52AA6E4}">
                  <adec:decorative xmlns:adec="http://schemas.microsoft.com/office/drawing/2017/decorative" val="1"/>
                </a:ext>
              </a:extLst>
            </p:cNvPr>
            <p:cNvSpPr txBox="1"/>
            <p:nvPr/>
          </p:nvSpPr>
          <p:spPr>
            <a:xfrm>
              <a:off x="278208" y="1221551"/>
              <a:ext cx="16694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Statement Ready for Confirmation</a:t>
              </a:r>
            </a:p>
          </p:txBody>
        </p:sp>
        <p:sp>
          <p:nvSpPr>
            <p:cNvPr id="9" name="Flowchart: Decision 8">
              <a:extLst>
                <a:ext uri="{C183D7F6-B498-43B3-948B-1728B52AA6E4}">
                  <adec:decorative xmlns:adec="http://schemas.microsoft.com/office/drawing/2017/decorative" val="1"/>
                </a:ext>
              </a:extLst>
            </p:cNvPr>
            <p:cNvSpPr/>
            <p:nvPr/>
          </p:nvSpPr>
          <p:spPr>
            <a:xfrm>
              <a:off x="2169390" y="985773"/>
              <a:ext cx="1514051" cy="1213658"/>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C183D7F6-B498-43B3-948B-1728B52AA6E4}">
                  <adec:decorative xmlns:adec="http://schemas.microsoft.com/office/drawing/2017/decorative" val="1"/>
                </a:ext>
              </a:extLst>
            </p:cNvPr>
            <p:cNvSpPr txBox="1"/>
            <p:nvPr/>
          </p:nvSpPr>
          <p:spPr>
            <a:xfrm>
              <a:off x="2537634" y="1137096"/>
              <a:ext cx="8894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Confirmer Reviews. Is Effort Accurate?</a:t>
              </a:r>
            </a:p>
          </p:txBody>
        </p:sp>
        <p:sp>
          <p:nvSpPr>
            <p:cNvPr id="11" name="Rectangle 10">
              <a:extLst>
                <a:ext uri="{C183D7F6-B498-43B3-948B-1728B52AA6E4}">
                  <adec:decorative xmlns:adec="http://schemas.microsoft.com/office/drawing/2017/decorative" val="1"/>
                </a:ext>
              </a:extLst>
            </p:cNvPr>
            <p:cNvSpPr/>
            <p:nvPr/>
          </p:nvSpPr>
          <p:spPr>
            <a:xfrm>
              <a:off x="4563684" y="1021175"/>
              <a:ext cx="1213661" cy="93373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C183D7F6-B498-43B3-948B-1728B52AA6E4}">
                  <adec:decorative xmlns:adec="http://schemas.microsoft.com/office/drawing/2017/decorative" val="1"/>
                </a:ext>
              </a:extLst>
            </p:cNvPr>
            <p:cNvSpPr txBox="1"/>
            <p:nvPr/>
          </p:nvSpPr>
          <p:spPr>
            <a:xfrm>
              <a:off x="4705395" y="1192231"/>
              <a:ext cx="12136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Statement Confirmed</a:t>
              </a:r>
            </a:p>
          </p:txBody>
        </p:sp>
        <p:sp>
          <p:nvSpPr>
            <p:cNvPr id="13" name="Flowchart: Terminator 12">
              <a:extLst>
                <a:ext uri="{C183D7F6-B498-43B3-948B-1728B52AA6E4}">
                  <adec:decorative xmlns:adec="http://schemas.microsoft.com/office/drawing/2017/decorative" val="1"/>
                </a:ext>
              </a:extLst>
            </p:cNvPr>
            <p:cNvSpPr/>
            <p:nvPr/>
          </p:nvSpPr>
          <p:spPr>
            <a:xfrm>
              <a:off x="6300206" y="1057562"/>
              <a:ext cx="1986742" cy="771161"/>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 name="TextBox 13">
              <a:extLst>
                <a:ext uri="{C183D7F6-B498-43B3-948B-1728B52AA6E4}">
                  <adec:decorative xmlns:adec="http://schemas.microsoft.com/office/drawing/2017/decorative" val="1"/>
                </a:ext>
              </a:extLst>
            </p:cNvPr>
            <p:cNvSpPr txBox="1"/>
            <p:nvPr/>
          </p:nvSpPr>
          <p:spPr>
            <a:xfrm>
              <a:off x="6599796" y="1257208"/>
              <a:ext cx="15899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Statement Final</a:t>
              </a:r>
            </a:p>
          </p:txBody>
        </p:sp>
        <p:sp>
          <p:nvSpPr>
            <p:cNvPr id="15" name="Rectangle 14">
              <a:extLst>
                <a:ext uri="{C183D7F6-B498-43B3-948B-1728B52AA6E4}">
                  <adec:decorative xmlns:adec="http://schemas.microsoft.com/office/drawing/2017/decorative" val="1"/>
                </a:ext>
              </a:extLst>
            </p:cNvPr>
            <p:cNvSpPr/>
            <p:nvPr/>
          </p:nvSpPr>
          <p:spPr>
            <a:xfrm>
              <a:off x="2268486" y="2437694"/>
              <a:ext cx="1326445" cy="79470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C183D7F6-B498-43B3-948B-1728B52AA6E4}">
                  <adec:decorative xmlns:adec="http://schemas.microsoft.com/office/drawing/2017/decorative" val="1"/>
                </a:ext>
              </a:extLst>
            </p:cNvPr>
            <p:cNvSpPr txBox="1"/>
            <p:nvPr/>
          </p:nvSpPr>
          <p:spPr>
            <a:xfrm>
              <a:off x="2283946" y="2461398"/>
              <a:ext cx="14422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Confirmer Consults Effort Coordinator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lowchart: Decision 16">
              <a:extLst>
                <a:ext uri="{C183D7F6-B498-43B3-948B-1728B52AA6E4}">
                  <adec:decorative xmlns:adec="http://schemas.microsoft.com/office/drawing/2017/decorative" val="1"/>
                </a:ext>
              </a:extLst>
            </p:cNvPr>
            <p:cNvSpPr/>
            <p:nvPr/>
          </p:nvSpPr>
          <p:spPr>
            <a:xfrm>
              <a:off x="3817214" y="3462164"/>
              <a:ext cx="1379029" cy="987292"/>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C183D7F6-B498-43B3-948B-1728B52AA6E4}">
                  <adec:decorative xmlns:adec="http://schemas.microsoft.com/office/drawing/2017/decorative" val="1"/>
                </a:ext>
              </a:extLst>
            </p:cNvPr>
            <p:cNvSpPr/>
            <p:nvPr/>
          </p:nvSpPr>
          <p:spPr>
            <a:xfrm>
              <a:off x="2271557" y="3398924"/>
              <a:ext cx="1375757" cy="13141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C183D7F6-B498-43B3-948B-1728B52AA6E4}">
                  <adec:decorative xmlns:adec="http://schemas.microsoft.com/office/drawing/2017/decorative" val="1"/>
                </a:ext>
              </a:extLst>
            </p:cNvPr>
            <p:cNvSpPr txBox="1"/>
            <p:nvPr/>
          </p:nvSpPr>
          <p:spPr>
            <a:xfrm>
              <a:off x="2318667" y="3512551"/>
              <a:ext cx="13565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Effort Coordinator Reviews Project Statement with Confirmer</a:t>
              </a:r>
            </a:p>
          </p:txBody>
        </p:sp>
        <p:sp>
          <p:nvSpPr>
            <p:cNvPr id="20" name="TextBox 19">
              <a:extLst>
                <a:ext uri="{C183D7F6-B498-43B3-948B-1728B52AA6E4}">
                  <adec:decorative xmlns:adec="http://schemas.microsoft.com/office/drawing/2017/decorative" val="1"/>
                </a:ext>
              </a:extLst>
            </p:cNvPr>
            <p:cNvSpPr txBox="1"/>
            <p:nvPr/>
          </p:nvSpPr>
          <p:spPr>
            <a:xfrm>
              <a:off x="4097870" y="3632644"/>
              <a:ext cx="9418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Is an effort change required?</a:t>
              </a:r>
            </a:p>
          </p:txBody>
        </p:sp>
        <p:sp>
          <p:nvSpPr>
            <p:cNvPr id="23" name="Flowchart: Predefined Process 22">
              <a:extLst>
                <a:ext uri="{C183D7F6-B498-43B3-948B-1728B52AA6E4}">
                  <adec:decorative xmlns:adec="http://schemas.microsoft.com/office/drawing/2017/decorative" val="1"/>
                </a:ext>
              </a:extLst>
            </p:cNvPr>
            <p:cNvSpPr/>
            <p:nvPr/>
          </p:nvSpPr>
          <p:spPr>
            <a:xfrm>
              <a:off x="9784361" y="4349082"/>
              <a:ext cx="1370802" cy="668562"/>
            </a:xfrm>
            <a:prstGeom prst="flowChartPredefinedProcess">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C183D7F6-B498-43B3-948B-1728B52AA6E4}">
                  <adec:decorative xmlns:adec="http://schemas.microsoft.com/office/drawing/2017/decorative" val="1"/>
                </a:ext>
              </a:extLst>
            </p:cNvPr>
            <p:cNvSpPr txBox="1"/>
            <p:nvPr/>
          </p:nvSpPr>
          <p:spPr>
            <a:xfrm>
              <a:off x="9840946" y="4371313"/>
              <a:ext cx="1261507" cy="646331"/>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 is processed – data uploaded to ECC</a:t>
              </a:r>
            </a:p>
          </p:txBody>
        </p:sp>
        <p:sp>
          <p:nvSpPr>
            <p:cNvPr id="25" name="Flowchart: Document 24">
              <a:extLst>
                <a:ext uri="{C183D7F6-B498-43B3-948B-1728B52AA6E4}">
                  <adec:decorative xmlns:adec="http://schemas.microsoft.com/office/drawing/2017/decorative" val="1"/>
                </a:ext>
              </a:extLst>
            </p:cNvPr>
            <p:cNvSpPr/>
            <p:nvPr/>
          </p:nvSpPr>
          <p:spPr>
            <a:xfrm>
              <a:off x="5237862" y="5816473"/>
              <a:ext cx="1201117" cy="842500"/>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C183D7F6-B498-43B3-948B-1728B52AA6E4}">
                  <adec:decorative xmlns:adec="http://schemas.microsoft.com/office/drawing/2017/decorative" val="1"/>
                </a:ext>
              </a:extLst>
            </p:cNvPr>
            <p:cNvSpPr txBox="1"/>
            <p:nvPr/>
          </p:nvSpPr>
          <p:spPr>
            <a:xfrm>
              <a:off x="5297234" y="5881653"/>
              <a:ext cx="12510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Statement Updated</a:t>
              </a:r>
            </a:p>
          </p:txBody>
        </p:sp>
        <p:sp>
          <p:nvSpPr>
            <p:cNvPr id="32" name="TextBox 31">
              <a:extLst>
                <a:ext uri="{C183D7F6-B498-43B3-948B-1728B52AA6E4}">
                  <adec:decorative xmlns:adec="http://schemas.microsoft.com/office/drawing/2017/decorative" val="1"/>
                </a:ext>
              </a:extLst>
            </p:cNvPr>
            <p:cNvSpPr txBox="1"/>
            <p:nvPr/>
          </p:nvSpPr>
          <p:spPr>
            <a:xfrm>
              <a:off x="3884749" y="1312958"/>
              <a:ext cx="45720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39" name="TextBox 38">
              <a:extLst>
                <a:ext uri="{C183D7F6-B498-43B3-948B-1728B52AA6E4}">
                  <adec:decorative xmlns:adec="http://schemas.microsoft.com/office/drawing/2017/decorative" val="1"/>
                </a:ext>
              </a:extLst>
            </p:cNvPr>
            <p:cNvSpPr txBox="1"/>
            <p:nvPr/>
          </p:nvSpPr>
          <p:spPr>
            <a:xfrm>
              <a:off x="3072112" y="2182487"/>
              <a:ext cx="3460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50" name="TextBox 49">
              <a:extLst>
                <a:ext uri="{C183D7F6-B498-43B3-948B-1728B52AA6E4}">
                  <adec:decorative xmlns:adec="http://schemas.microsoft.com/office/drawing/2017/decorative" val="1"/>
                </a:ext>
              </a:extLst>
            </p:cNvPr>
            <p:cNvSpPr txBox="1"/>
            <p:nvPr/>
          </p:nvSpPr>
          <p:spPr>
            <a:xfrm>
              <a:off x="5342789" y="3680599"/>
              <a:ext cx="42603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55" name="TextBox 54">
              <a:extLst>
                <a:ext uri="{C183D7F6-B498-43B3-948B-1728B52AA6E4}">
                  <adec:decorative xmlns:adec="http://schemas.microsoft.com/office/drawing/2017/decorative" val="1"/>
                </a:ext>
              </a:extLst>
            </p:cNvPr>
            <p:cNvSpPr txBox="1"/>
            <p:nvPr/>
          </p:nvSpPr>
          <p:spPr>
            <a:xfrm>
              <a:off x="4076341" y="4567947"/>
              <a:ext cx="35292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36" name="Down Arrow Callout 35">
              <a:extLst>
                <a:ext uri="{C183D7F6-B498-43B3-948B-1728B52AA6E4}">
                  <adec:decorative xmlns:adec="http://schemas.microsoft.com/office/drawing/2017/decorative" val="1"/>
                </a:ext>
              </a:extLst>
            </p:cNvPr>
            <p:cNvSpPr/>
            <p:nvPr/>
          </p:nvSpPr>
          <p:spPr>
            <a:xfrm>
              <a:off x="9690525" y="3440440"/>
              <a:ext cx="1558474" cy="900414"/>
            </a:xfrm>
            <a:prstGeom prst="down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C183D7F6-B498-43B3-948B-1728B52AA6E4}">
                  <adec:decorative xmlns:adec="http://schemas.microsoft.com/office/drawing/2017/decorative" val="1"/>
                </a:ext>
              </a:extLst>
            </p:cNvPr>
            <p:cNvSpPr txBox="1"/>
            <p:nvPr/>
          </p:nvSpPr>
          <p:spPr>
            <a:xfrm>
              <a:off x="9737377" y="3403209"/>
              <a:ext cx="1365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Salary Transfer Processed</a:t>
              </a:r>
            </a:p>
          </p:txBody>
        </p:sp>
        <p:sp>
          <p:nvSpPr>
            <p:cNvPr id="56" name="Flowchart: Decision 55">
              <a:extLst>
                <a:ext uri="{C183D7F6-B498-43B3-948B-1728B52AA6E4}">
                  <adec:decorative xmlns:adec="http://schemas.microsoft.com/office/drawing/2017/decorative" val="1"/>
                </a:ext>
              </a:extLst>
            </p:cNvPr>
            <p:cNvSpPr/>
            <p:nvPr/>
          </p:nvSpPr>
          <p:spPr>
            <a:xfrm>
              <a:off x="8873169" y="5551040"/>
              <a:ext cx="1381181" cy="987292"/>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TextBox 56">
              <a:extLst>
                <a:ext uri="{C183D7F6-B498-43B3-948B-1728B52AA6E4}">
                  <adec:decorative xmlns:adec="http://schemas.microsoft.com/office/drawing/2017/decorative" val="1"/>
                </a:ext>
              </a:extLst>
            </p:cNvPr>
            <p:cNvSpPr txBox="1"/>
            <p:nvPr/>
          </p:nvSpPr>
          <p:spPr>
            <a:xfrm>
              <a:off x="9136956" y="5721520"/>
              <a:ext cx="9418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Additional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change required?</a:t>
              </a:r>
            </a:p>
          </p:txBody>
        </p:sp>
        <p:sp>
          <p:nvSpPr>
            <p:cNvPr id="58" name="TextBox 57">
              <a:extLst>
                <a:ext uri="{C183D7F6-B498-43B3-948B-1728B52AA6E4}">
                  <adec:decorative xmlns:adec="http://schemas.microsoft.com/office/drawing/2017/decorative" val="1"/>
                </a:ext>
              </a:extLst>
            </p:cNvPr>
            <p:cNvSpPr txBox="1"/>
            <p:nvPr/>
          </p:nvSpPr>
          <p:spPr>
            <a:xfrm>
              <a:off x="8873169" y="5264786"/>
              <a:ext cx="42603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60" name="TextBox 59">
              <a:extLst>
                <a:ext uri="{C183D7F6-B498-43B3-948B-1728B52AA6E4}">
                  <adec:decorative xmlns:adec="http://schemas.microsoft.com/office/drawing/2017/decorative" val="1"/>
                </a:ext>
              </a:extLst>
            </p:cNvPr>
            <p:cNvSpPr txBox="1"/>
            <p:nvPr/>
          </p:nvSpPr>
          <p:spPr>
            <a:xfrm>
              <a:off x="8521815" y="6126727"/>
              <a:ext cx="35292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63" name="Rectangle 62">
              <a:extLst>
                <a:ext uri="{C183D7F6-B498-43B3-948B-1728B52AA6E4}">
                  <adec:decorative xmlns:adec="http://schemas.microsoft.com/office/drawing/2017/decorative" val="1"/>
                </a:ext>
              </a:extLst>
            </p:cNvPr>
            <p:cNvSpPr/>
            <p:nvPr/>
          </p:nvSpPr>
          <p:spPr>
            <a:xfrm>
              <a:off x="7152328" y="3344178"/>
              <a:ext cx="1316808" cy="13556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TextBox 63">
              <a:extLst>
                <a:ext uri="{C183D7F6-B498-43B3-948B-1728B52AA6E4}">
                  <adec:decorative xmlns:adec="http://schemas.microsoft.com/office/drawing/2017/decorative" val="1"/>
                </a:ext>
              </a:extLst>
            </p:cNvPr>
            <p:cNvSpPr txBox="1"/>
            <p:nvPr/>
          </p:nvSpPr>
          <p:spPr>
            <a:xfrm>
              <a:off x="7188603" y="3380430"/>
              <a:ext cx="1308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Effort Coordinator Initiates Salary Transfer in KFS</a:t>
              </a:r>
            </a:p>
          </p:txBody>
        </p:sp>
        <p:cxnSp>
          <p:nvCxnSpPr>
            <p:cNvPr id="7" name="Straight Connector 6">
              <a:extLst>
                <a:ext uri="{C183D7F6-B498-43B3-948B-1728B52AA6E4}">
                  <adec:decorative xmlns:adec="http://schemas.microsoft.com/office/drawing/2017/decorative" val="1"/>
                </a:ext>
              </a:extLst>
            </p:cNvPr>
            <p:cNvCxnSpPr>
              <a:endCxn id="9" idx="1"/>
            </p:cNvCxnSpPr>
            <p:nvPr/>
          </p:nvCxnSpPr>
          <p:spPr>
            <a:xfrm>
              <a:off x="1856034" y="1592602"/>
              <a:ext cx="3133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ED319A95-8FA1-4C59-8AF5-6563000E7AA3}"/>
                </a:ext>
                <a:ext uri="{C183D7F6-B498-43B3-948B-1728B52AA6E4}">
                  <adec:decorative xmlns:adec="http://schemas.microsoft.com/office/drawing/2017/decorative" val="1"/>
                </a:ext>
              </a:extLst>
            </p:cNvPr>
            <p:cNvCxnSpPr>
              <a:stCxn id="9" idx="3"/>
            </p:cNvCxnSpPr>
            <p:nvPr/>
          </p:nvCxnSpPr>
          <p:spPr>
            <a:xfrm>
              <a:off x="3683441" y="1592602"/>
              <a:ext cx="88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DE60430-78DF-4522-B5E5-5597431BC72B}"/>
                </a:ext>
                <a:ext uri="{C183D7F6-B498-43B3-948B-1728B52AA6E4}">
                  <adec:decorative xmlns:adec="http://schemas.microsoft.com/office/drawing/2017/decorative" val="1"/>
                </a:ext>
              </a:extLst>
            </p:cNvPr>
            <p:cNvCxnSpPr/>
            <p:nvPr/>
          </p:nvCxnSpPr>
          <p:spPr>
            <a:xfrm>
              <a:off x="5777345" y="1543790"/>
              <a:ext cx="52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A060F60-90C9-4728-8461-9C116D745FE7}"/>
                </a:ext>
                <a:ext uri="{C183D7F6-B498-43B3-948B-1728B52AA6E4}">
                  <adec:decorative xmlns:adec="http://schemas.microsoft.com/office/drawing/2017/decorative" val="1"/>
                </a:ext>
              </a:extLst>
            </p:cNvPr>
            <p:cNvCxnSpPr>
              <a:endCxn id="17" idx="1"/>
            </p:cNvCxnSpPr>
            <p:nvPr/>
          </p:nvCxnSpPr>
          <p:spPr>
            <a:xfrm>
              <a:off x="3675211" y="3955809"/>
              <a:ext cx="1420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D86FFE3-546B-45D6-8D58-AA72EDA0D9F8}"/>
                </a:ext>
                <a:ext uri="{C183D7F6-B498-43B3-948B-1728B52AA6E4}">
                  <adec:decorative xmlns:adec="http://schemas.microsoft.com/office/drawing/2017/decorative" val="1"/>
                </a:ext>
              </a:extLst>
            </p:cNvPr>
            <p:cNvCxnSpPr>
              <a:stCxn id="9" idx="2"/>
            </p:cNvCxnSpPr>
            <p:nvPr/>
          </p:nvCxnSpPr>
          <p:spPr>
            <a:xfrm flipH="1">
              <a:off x="2926415" y="2199431"/>
              <a:ext cx="1" cy="213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99133BA-70BC-45B0-ADDA-354F4CAE8E78}"/>
                </a:ext>
                <a:ext uri="{C183D7F6-B498-43B3-948B-1728B52AA6E4}">
                  <adec:decorative xmlns:adec="http://schemas.microsoft.com/office/drawing/2017/decorative" val="1"/>
                </a:ext>
              </a:extLst>
            </p:cNvPr>
            <p:cNvCxnSpPr>
              <a:stCxn id="15" idx="2"/>
            </p:cNvCxnSpPr>
            <p:nvPr/>
          </p:nvCxnSpPr>
          <p:spPr>
            <a:xfrm flipH="1">
              <a:off x="2926415" y="3232403"/>
              <a:ext cx="5294" cy="111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a:extLst>
                <a:ext uri="{C183D7F6-B498-43B3-948B-1728B52AA6E4}">
                  <adec:decorative xmlns:adec="http://schemas.microsoft.com/office/drawing/2017/decorative" val="1"/>
                </a:ext>
              </a:extLst>
            </p:cNvPr>
            <p:cNvCxnSpPr>
              <a:cxnSpLocks/>
              <a:stCxn id="24" idx="2"/>
              <a:endCxn id="56" idx="3"/>
            </p:cNvCxnSpPr>
            <p:nvPr/>
          </p:nvCxnSpPr>
          <p:spPr>
            <a:xfrm rot="5400000">
              <a:off x="9849504" y="5422490"/>
              <a:ext cx="1027042" cy="2173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C183D7F6-B498-43B3-948B-1728B52AA6E4}">
                  <adec:decorative xmlns:adec="http://schemas.microsoft.com/office/drawing/2017/decorative" val="1"/>
                </a:ext>
              </a:extLst>
            </p:cNvPr>
            <p:cNvCxnSpPr>
              <a:cxnSpLocks/>
              <a:stCxn id="56" idx="0"/>
              <a:endCxn id="63" idx="2"/>
            </p:cNvCxnSpPr>
            <p:nvPr/>
          </p:nvCxnSpPr>
          <p:spPr>
            <a:xfrm rot="16200000" flipV="1">
              <a:off x="8261625" y="4248905"/>
              <a:ext cx="851242" cy="17530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C183D7F6-B498-43B3-948B-1728B52AA6E4}">
                  <adec:decorative xmlns:adec="http://schemas.microsoft.com/office/drawing/2017/decorative" val="1"/>
                </a:ext>
              </a:extLst>
            </p:cNvPr>
            <p:cNvCxnSpPr>
              <a:stCxn id="25" idx="1"/>
              <a:endCxn id="5" idx="2"/>
            </p:cNvCxnSpPr>
            <p:nvPr/>
          </p:nvCxnSpPr>
          <p:spPr>
            <a:xfrm rot="10800000">
              <a:off x="1069136" y="2093823"/>
              <a:ext cx="4168727" cy="41439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1EB52C8-7496-4CFE-B616-0C4DFA019A88}"/>
                </a:ext>
                <a:ext uri="{C183D7F6-B498-43B3-948B-1728B52AA6E4}">
                  <adec:decorative xmlns:adec="http://schemas.microsoft.com/office/drawing/2017/decorative" val="1"/>
                </a:ext>
              </a:extLst>
            </p:cNvPr>
            <p:cNvCxnSpPr>
              <a:cxnSpLocks/>
            </p:cNvCxnSpPr>
            <p:nvPr/>
          </p:nvCxnSpPr>
          <p:spPr>
            <a:xfrm flipH="1">
              <a:off x="6438979" y="6044686"/>
              <a:ext cx="24341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778DB2-3A9B-4D37-A7CA-3763ACF3D50A}"/>
                </a:ext>
                <a:ext uri="{C183D7F6-B498-43B3-948B-1728B52AA6E4}">
                  <adec:decorative xmlns:adec="http://schemas.microsoft.com/office/drawing/2017/decorative" val="1"/>
                </a:ext>
              </a:extLst>
            </p:cNvPr>
            <p:cNvCxnSpPr>
              <a:cxnSpLocks/>
              <a:stCxn id="17" idx="2"/>
              <a:endCxn id="5" idx="2"/>
            </p:cNvCxnSpPr>
            <p:nvPr/>
          </p:nvCxnSpPr>
          <p:spPr>
            <a:xfrm rot="5400000" flipH="1">
              <a:off x="1610115" y="1552842"/>
              <a:ext cx="2355634" cy="3437594"/>
            </a:xfrm>
            <a:prstGeom prst="bentConnector3">
              <a:avLst>
                <a:gd name="adj1" fmla="val -2150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05C768-9C39-4FD1-B95E-A058FDF7D6FF}"/>
                </a:ext>
                <a:ext uri="{C183D7F6-B498-43B3-948B-1728B52AA6E4}">
                  <adec:decorative xmlns:adec="http://schemas.microsoft.com/office/drawing/2017/decorative" val="1"/>
                </a:ext>
              </a:extLst>
            </p:cNvPr>
            <p:cNvCxnSpPr/>
            <p:nvPr/>
          </p:nvCxnSpPr>
          <p:spPr>
            <a:xfrm>
              <a:off x="8469136" y="3912517"/>
              <a:ext cx="12213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10D47BF-DDBB-47F8-80AC-9276F561884C}"/>
                </a:ext>
                <a:ext uri="{C183D7F6-B498-43B3-948B-1728B52AA6E4}">
                  <adec:decorative xmlns:adec="http://schemas.microsoft.com/office/drawing/2017/decorative" val="1"/>
                </a:ext>
              </a:extLst>
            </p:cNvPr>
            <p:cNvCxnSpPr>
              <a:cxnSpLocks/>
              <a:stCxn id="17" idx="3"/>
            </p:cNvCxnSpPr>
            <p:nvPr/>
          </p:nvCxnSpPr>
          <p:spPr>
            <a:xfrm flipV="1">
              <a:off x="5196243" y="3911431"/>
              <a:ext cx="1992360" cy="44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13F190EA-36CC-4255-B98A-54B6932C16E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45415" y="2895450"/>
              <a:ext cx="762000" cy="263899"/>
            </a:xfrm>
            <a:prstGeom prst="rect">
              <a:avLst/>
            </a:prstGeom>
          </p:spPr>
        </p:pic>
      </p:grpSp>
      <p:sp>
        <p:nvSpPr>
          <p:cNvPr id="35" name="Content Placeholder 34">
            <a:extLst>
              <a:ext uri="{FF2B5EF4-FFF2-40B4-BE49-F238E27FC236}">
                <a16:creationId xmlns:a16="http://schemas.microsoft.com/office/drawing/2014/main" id="{97A912E9-E7FD-A7E0-8E1C-710F265E9D70}"/>
              </a:ext>
            </a:extLst>
          </p:cNvPr>
          <p:cNvSpPr>
            <a:spLocks noGrp="1"/>
          </p:cNvSpPr>
          <p:nvPr>
            <p:ph sz="quarter" idx="13"/>
          </p:nvPr>
        </p:nvSpPr>
        <p:spPr>
          <a:xfrm>
            <a:off x="7844150" y="2025053"/>
            <a:ext cx="4347850" cy="853996"/>
          </a:xfrm>
        </p:spPr>
        <p:txBody>
          <a:bodyPr/>
          <a:lstStyle/>
          <a:p>
            <a:pPr lvl="0" defTabSz="914400">
              <a:lnSpc>
                <a:spcPct val="100000"/>
              </a:lnSpc>
              <a:spcBef>
                <a:spcPts val="0"/>
              </a:spcBef>
              <a:spcAft>
                <a:spcPts val="0"/>
              </a:spcAft>
              <a:buClrTx/>
              <a:buSzTx/>
            </a:pPr>
            <a:r>
              <a:rPr lang="en-US" sz="1600" dirty="0">
                <a:solidFill>
                  <a:prstClr val="black"/>
                </a:solidFill>
              </a:rPr>
              <a:t>Salary transfers affecting a project statement in the confirmation period must be fully routed and approved by March 20th.</a:t>
            </a:r>
          </a:p>
        </p:txBody>
      </p:sp>
    </p:spTree>
    <p:extLst>
      <p:ext uri="{BB962C8B-B14F-4D97-AF65-F5344CB8AC3E}">
        <p14:creationId xmlns:p14="http://schemas.microsoft.com/office/powerpoint/2010/main" val="1413526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Grp="1"/>
          </p:cNvSpPr>
          <p:nvPr>
            <p:ph type="title"/>
          </p:nvPr>
        </p:nvSpPr>
        <p:spPr>
          <a:xfrm>
            <a:off x="1129239" y="538298"/>
            <a:ext cx="9296211" cy="382156"/>
          </a:xfrm>
          <a:prstGeom prst="rect">
            <a:avLst/>
          </a:prstGeom>
        </p:spPr>
        <p:txBody>
          <a:bodyPr vert="horz" wrap="square" lIns="0" tIns="12700" rIns="0" bIns="0" rtlCol="0" anchor="ctr">
            <a:spAutoFit/>
          </a:bodyPr>
          <a:lstStyle/>
          <a:p>
            <a:pPr marL="12700" algn="ctr">
              <a:lnSpc>
                <a:spcPct val="100000"/>
              </a:lnSpc>
              <a:spcBef>
                <a:spcPts val="100"/>
              </a:spcBef>
            </a:pPr>
            <a:r>
              <a:rPr lang="en-US" sz="2400" b="1" spc="-5" dirty="0" err="1"/>
              <a:t>Econfirm</a:t>
            </a:r>
            <a:r>
              <a:rPr lang="en-US" sz="2400" b="1" spc="-5" dirty="0"/>
              <a:t> initiated revisions - project Statement Workflow</a:t>
            </a:r>
            <a:endParaRPr sz="2400" b="1" dirty="0"/>
          </a:p>
        </p:txBody>
      </p:sp>
      <p:grpSp>
        <p:nvGrpSpPr>
          <p:cNvPr id="28" name="Group 27" descr="Flow chart depicting &quot;Econfirm initiated revisions - project statement workflow&quot;. It starts with the status &quot;Project Statement Ready for Confirmation&quot;. If answer to the question &quot;Confirmer Reviews. Is Effort Accurate?&quot; is yes then it leads to &quot;Project Statement Confirmed&quot; which further leads to &quot;Project Statement Final&quot;. If answer is no then &quot;PI Requests Revision&quot; and &quot;Effort Coordinator Receives Notification Project Statement 'Revision Requested' Status&quot; which leads to the question &quot;Is an effort change required?&quot;. If answer to the question is no then &quot;Effort Coordinator Disapproves&quot; and it leads back to &quot;Project Statement Ready for Confirmation&quot;; else &quot;Effort Coordinator Approves - Project Statement 'Revision Pending' Status&quot;, &quot;Effort Coordinator Initiates Salary Transfer in KFS&quot;, and &quot;Salary Transfer Processed&quot;, &quot;ST is processed – data uploaded to ECC&quot;, which leads to the question &quot;Additional change required?&quot;. If the answer to the question is yes then &quot;Effort Coordinator clicks 'Post and Maintain'&quot; which leads back to &quot;Effort Coordinator Initiates Salary Transfer in KFS&quot;; else &quot;Effort Coordinator clicks 'Post'&quot; and &quot;Project Statement Updated&quot; which leads back to &quot;Project Statement Ready for Confirmation&quot;.">
            <a:extLst>
              <a:ext uri="{FF2B5EF4-FFF2-40B4-BE49-F238E27FC236}">
                <a16:creationId xmlns:a16="http://schemas.microsoft.com/office/drawing/2014/main" id="{F1E82A13-9F58-BFAC-F289-5FE697DA690E}"/>
              </a:ext>
            </a:extLst>
          </p:cNvPr>
          <p:cNvGrpSpPr/>
          <p:nvPr/>
        </p:nvGrpSpPr>
        <p:grpSpPr>
          <a:xfrm>
            <a:off x="243258" y="985773"/>
            <a:ext cx="11005741" cy="5673200"/>
            <a:chOff x="243258" y="985773"/>
            <a:chExt cx="11005741" cy="5673200"/>
          </a:xfrm>
        </p:grpSpPr>
        <p:sp>
          <p:nvSpPr>
            <p:cNvPr id="5" name="Rectangle 4">
              <a:extLst>
                <a:ext uri="{C183D7F6-B498-43B3-948B-1728B52AA6E4}">
                  <adec:decorative xmlns:adec="http://schemas.microsoft.com/office/drawing/2017/decorative" val="1"/>
                </a:ext>
              </a:extLst>
            </p:cNvPr>
            <p:cNvSpPr/>
            <p:nvPr/>
          </p:nvSpPr>
          <p:spPr>
            <a:xfrm>
              <a:off x="243258" y="1015190"/>
              <a:ext cx="1651754" cy="107863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C183D7F6-B498-43B3-948B-1728B52AA6E4}">
                  <adec:decorative xmlns:adec="http://schemas.microsoft.com/office/drawing/2017/decorative" val="1"/>
                </a:ext>
              </a:extLst>
            </p:cNvPr>
            <p:cNvSpPr txBox="1"/>
            <p:nvPr/>
          </p:nvSpPr>
          <p:spPr>
            <a:xfrm>
              <a:off x="278208" y="1221551"/>
              <a:ext cx="16694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Statement Ready for Confirmation</a:t>
              </a:r>
            </a:p>
          </p:txBody>
        </p:sp>
        <p:sp>
          <p:nvSpPr>
            <p:cNvPr id="9" name="Flowchart: Decision 8">
              <a:extLst>
                <a:ext uri="{C183D7F6-B498-43B3-948B-1728B52AA6E4}">
                  <adec:decorative xmlns:adec="http://schemas.microsoft.com/office/drawing/2017/decorative" val="1"/>
                </a:ext>
              </a:extLst>
            </p:cNvPr>
            <p:cNvSpPr/>
            <p:nvPr/>
          </p:nvSpPr>
          <p:spPr>
            <a:xfrm>
              <a:off x="2169390" y="985773"/>
              <a:ext cx="1514051" cy="1213658"/>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C183D7F6-B498-43B3-948B-1728B52AA6E4}">
                  <adec:decorative xmlns:adec="http://schemas.microsoft.com/office/drawing/2017/decorative" val="1"/>
                </a:ext>
              </a:extLst>
            </p:cNvPr>
            <p:cNvSpPr txBox="1"/>
            <p:nvPr/>
          </p:nvSpPr>
          <p:spPr>
            <a:xfrm>
              <a:off x="2537634" y="1137096"/>
              <a:ext cx="8894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Confirmer Reviews. Is Effort Accurate?</a:t>
              </a:r>
            </a:p>
          </p:txBody>
        </p:sp>
        <p:sp>
          <p:nvSpPr>
            <p:cNvPr id="11" name="Rectangle 10">
              <a:extLst>
                <a:ext uri="{C183D7F6-B498-43B3-948B-1728B52AA6E4}">
                  <adec:decorative xmlns:adec="http://schemas.microsoft.com/office/drawing/2017/decorative" val="1"/>
                </a:ext>
              </a:extLst>
            </p:cNvPr>
            <p:cNvSpPr/>
            <p:nvPr/>
          </p:nvSpPr>
          <p:spPr>
            <a:xfrm>
              <a:off x="4563684" y="1021175"/>
              <a:ext cx="1213661" cy="93373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C183D7F6-B498-43B3-948B-1728B52AA6E4}">
                  <adec:decorative xmlns:adec="http://schemas.microsoft.com/office/drawing/2017/decorative" val="1"/>
                </a:ext>
              </a:extLst>
            </p:cNvPr>
            <p:cNvSpPr txBox="1"/>
            <p:nvPr/>
          </p:nvSpPr>
          <p:spPr>
            <a:xfrm>
              <a:off x="4705395" y="1192231"/>
              <a:ext cx="12136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Statement Confirmed</a:t>
              </a:r>
            </a:p>
          </p:txBody>
        </p:sp>
        <p:sp>
          <p:nvSpPr>
            <p:cNvPr id="13" name="Flowchart: Terminator 12">
              <a:extLst>
                <a:ext uri="{C183D7F6-B498-43B3-948B-1728B52AA6E4}">
                  <adec:decorative xmlns:adec="http://schemas.microsoft.com/office/drawing/2017/decorative" val="1"/>
                </a:ext>
              </a:extLst>
            </p:cNvPr>
            <p:cNvSpPr/>
            <p:nvPr/>
          </p:nvSpPr>
          <p:spPr>
            <a:xfrm>
              <a:off x="6300206" y="1057562"/>
              <a:ext cx="1986742" cy="771161"/>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 name="TextBox 13">
              <a:extLst>
                <a:ext uri="{C183D7F6-B498-43B3-948B-1728B52AA6E4}">
                  <adec:decorative xmlns:adec="http://schemas.microsoft.com/office/drawing/2017/decorative" val="1"/>
                </a:ext>
              </a:extLst>
            </p:cNvPr>
            <p:cNvSpPr txBox="1"/>
            <p:nvPr/>
          </p:nvSpPr>
          <p:spPr>
            <a:xfrm>
              <a:off x="6599796" y="1257208"/>
              <a:ext cx="15899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Statement Final</a:t>
              </a:r>
            </a:p>
          </p:txBody>
        </p:sp>
        <p:sp>
          <p:nvSpPr>
            <p:cNvPr id="15" name="Rectangle 14">
              <a:extLst>
                <a:ext uri="{C183D7F6-B498-43B3-948B-1728B52AA6E4}">
                  <adec:decorative xmlns:adec="http://schemas.microsoft.com/office/drawing/2017/decorative" val="1"/>
                </a:ext>
              </a:extLst>
            </p:cNvPr>
            <p:cNvSpPr/>
            <p:nvPr/>
          </p:nvSpPr>
          <p:spPr>
            <a:xfrm>
              <a:off x="2268486" y="2437694"/>
              <a:ext cx="1326445" cy="79470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C183D7F6-B498-43B3-948B-1728B52AA6E4}">
                  <adec:decorative xmlns:adec="http://schemas.microsoft.com/office/drawing/2017/decorative" val="1"/>
                </a:ext>
              </a:extLst>
            </p:cNvPr>
            <p:cNvSpPr txBox="1"/>
            <p:nvPr/>
          </p:nvSpPr>
          <p:spPr>
            <a:xfrm>
              <a:off x="2253591" y="2604215"/>
              <a:ext cx="14422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PI Requests Revision</a:t>
              </a:r>
            </a:p>
          </p:txBody>
        </p:sp>
        <p:sp>
          <p:nvSpPr>
            <p:cNvPr id="17" name="Flowchart: Decision 16">
              <a:extLst>
                <a:ext uri="{C183D7F6-B498-43B3-948B-1728B52AA6E4}">
                  <adec:decorative xmlns:adec="http://schemas.microsoft.com/office/drawing/2017/decorative" val="1"/>
                </a:ext>
              </a:extLst>
            </p:cNvPr>
            <p:cNvSpPr/>
            <p:nvPr/>
          </p:nvSpPr>
          <p:spPr>
            <a:xfrm>
              <a:off x="3817214" y="3462164"/>
              <a:ext cx="1379029" cy="987292"/>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C183D7F6-B498-43B3-948B-1728B52AA6E4}">
                  <adec:decorative xmlns:adec="http://schemas.microsoft.com/office/drawing/2017/decorative" val="1"/>
                </a:ext>
              </a:extLst>
            </p:cNvPr>
            <p:cNvSpPr/>
            <p:nvPr/>
          </p:nvSpPr>
          <p:spPr>
            <a:xfrm>
              <a:off x="2271557" y="3398924"/>
              <a:ext cx="1375757" cy="13141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C183D7F6-B498-43B3-948B-1728B52AA6E4}">
                  <adec:decorative xmlns:adec="http://schemas.microsoft.com/office/drawing/2017/decorative" val="1"/>
                </a:ext>
              </a:extLst>
            </p:cNvPr>
            <p:cNvSpPr txBox="1"/>
            <p:nvPr/>
          </p:nvSpPr>
          <p:spPr>
            <a:xfrm>
              <a:off x="2318667" y="3512551"/>
              <a:ext cx="13565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Effort Coordinator Receives Notification Project Statement “Revision Requested” Status</a:t>
              </a:r>
            </a:p>
          </p:txBody>
        </p:sp>
        <p:sp>
          <p:nvSpPr>
            <p:cNvPr id="20" name="TextBox 19">
              <a:extLst>
                <a:ext uri="{C183D7F6-B498-43B3-948B-1728B52AA6E4}">
                  <adec:decorative xmlns:adec="http://schemas.microsoft.com/office/drawing/2017/decorative" val="1"/>
                </a:ext>
              </a:extLst>
            </p:cNvPr>
            <p:cNvSpPr txBox="1"/>
            <p:nvPr/>
          </p:nvSpPr>
          <p:spPr>
            <a:xfrm>
              <a:off x="4097870" y="3632644"/>
              <a:ext cx="9418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Is an effort change required?</a:t>
              </a:r>
            </a:p>
          </p:txBody>
        </p:sp>
        <p:sp>
          <p:nvSpPr>
            <p:cNvPr id="23" name="Flowchart: Predefined Process 22">
              <a:extLst>
                <a:ext uri="{C183D7F6-B498-43B3-948B-1728B52AA6E4}">
                  <adec:decorative xmlns:adec="http://schemas.microsoft.com/office/drawing/2017/decorative" val="1"/>
                </a:ext>
              </a:extLst>
            </p:cNvPr>
            <p:cNvSpPr/>
            <p:nvPr/>
          </p:nvSpPr>
          <p:spPr>
            <a:xfrm>
              <a:off x="9784361" y="4349082"/>
              <a:ext cx="1370802" cy="668562"/>
            </a:xfrm>
            <a:prstGeom prst="flowChartPredefined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C183D7F6-B498-43B3-948B-1728B52AA6E4}">
                  <adec:decorative xmlns:adec="http://schemas.microsoft.com/office/drawing/2017/decorative" val="1"/>
                </a:ext>
              </a:extLst>
            </p:cNvPr>
            <p:cNvSpPr txBox="1"/>
            <p:nvPr/>
          </p:nvSpPr>
          <p:spPr>
            <a:xfrm>
              <a:off x="9897532" y="4389714"/>
              <a:ext cx="12576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 is processed – data uploaded to ECC</a:t>
              </a:r>
            </a:p>
          </p:txBody>
        </p:sp>
        <p:sp>
          <p:nvSpPr>
            <p:cNvPr id="25" name="Flowchart: Document 24">
              <a:extLst>
                <a:ext uri="{C183D7F6-B498-43B3-948B-1728B52AA6E4}">
                  <adec:decorative xmlns:adec="http://schemas.microsoft.com/office/drawing/2017/decorative" val="1"/>
                </a:ext>
              </a:extLst>
            </p:cNvPr>
            <p:cNvSpPr/>
            <p:nvPr/>
          </p:nvSpPr>
          <p:spPr>
            <a:xfrm>
              <a:off x="5237862" y="5816473"/>
              <a:ext cx="1201117" cy="842500"/>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C183D7F6-B498-43B3-948B-1728B52AA6E4}">
                  <adec:decorative xmlns:adec="http://schemas.microsoft.com/office/drawing/2017/decorative" val="1"/>
                </a:ext>
              </a:extLst>
            </p:cNvPr>
            <p:cNvSpPr txBox="1"/>
            <p:nvPr/>
          </p:nvSpPr>
          <p:spPr>
            <a:xfrm>
              <a:off x="5297234" y="5881653"/>
              <a:ext cx="12510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Statement Updated</a:t>
              </a:r>
            </a:p>
          </p:txBody>
        </p:sp>
        <p:sp>
          <p:nvSpPr>
            <p:cNvPr id="32" name="TextBox 31">
              <a:extLst>
                <a:ext uri="{C183D7F6-B498-43B3-948B-1728B52AA6E4}">
                  <adec:decorative xmlns:adec="http://schemas.microsoft.com/office/drawing/2017/decorative" val="1"/>
                </a:ext>
              </a:extLst>
            </p:cNvPr>
            <p:cNvSpPr txBox="1"/>
            <p:nvPr/>
          </p:nvSpPr>
          <p:spPr>
            <a:xfrm>
              <a:off x="3884749" y="1312958"/>
              <a:ext cx="45720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39" name="TextBox 38">
              <a:extLst>
                <a:ext uri="{C183D7F6-B498-43B3-948B-1728B52AA6E4}">
                  <adec:decorative xmlns:adec="http://schemas.microsoft.com/office/drawing/2017/decorative" val="1"/>
                </a:ext>
              </a:extLst>
            </p:cNvPr>
            <p:cNvSpPr txBox="1"/>
            <p:nvPr/>
          </p:nvSpPr>
          <p:spPr>
            <a:xfrm>
              <a:off x="3072112" y="2182487"/>
              <a:ext cx="3460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50" name="TextBox 49">
              <a:extLst>
                <a:ext uri="{C183D7F6-B498-43B3-948B-1728B52AA6E4}">
                  <adec:decorative xmlns:adec="http://schemas.microsoft.com/office/drawing/2017/decorative" val="1"/>
                </a:ext>
              </a:extLst>
            </p:cNvPr>
            <p:cNvSpPr txBox="1"/>
            <p:nvPr/>
          </p:nvSpPr>
          <p:spPr>
            <a:xfrm>
              <a:off x="5342789" y="3680599"/>
              <a:ext cx="42603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55" name="TextBox 54">
              <a:extLst>
                <a:ext uri="{C183D7F6-B498-43B3-948B-1728B52AA6E4}">
                  <adec:decorative xmlns:adec="http://schemas.microsoft.com/office/drawing/2017/decorative" val="1"/>
                </a:ext>
              </a:extLst>
            </p:cNvPr>
            <p:cNvSpPr txBox="1"/>
            <p:nvPr/>
          </p:nvSpPr>
          <p:spPr>
            <a:xfrm>
              <a:off x="4076341" y="4567947"/>
              <a:ext cx="35292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36" name="Down Arrow Callout 35">
              <a:extLst>
                <a:ext uri="{C183D7F6-B498-43B3-948B-1728B52AA6E4}">
                  <adec:decorative xmlns:adec="http://schemas.microsoft.com/office/drawing/2017/decorative" val="1"/>
                </a:ext>
              </a:extLst>
            </p:cNvPr>
            <p:cNvSpPr/>
            <p:nvPr/>
          </p:nvSpPr>
          <p:spPr>
            <a:xfrm>
              <a:off x="9690525" y="3440440"/>
              <a:ext cx="1558474" cy="900414"/>
            </a:xfrm>
            <a:prstGeom prst="downArrow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C183D7F6-B498-43B3-948B-1728B52AA6E4}">
                  <adec:decorative xmlns:adec="http://schemas.microsoft.com/office/drawing/2017/decorative" val="1"/>
                </a:ext>
              </a:extLst>
            </p:cNvPr>
            <p:cNvSpPr txBox="1"/>
            <p:nvPr/>
          </p:nvSpPr>
          <p:spPr>
            <a:xfrm>
              <a:off x="9737377" y="3403209"/>
              <a:ext cx="1365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Salary Transfer Processed</a:t>
              </a:r>
            </a:p>
          </p:txBody>
        </p:sp>
        <p:sp>
          <p:nvSpPr>
            <p:cNvPr id="56" name="Flowchart: Decision 55">
              <a:extLst>
                <a:ext uri="{C183D7F6-B498-43B3-948B-1728B52AA6E4}">
                  <adec:decorative xmlns:adec="http://schemas.microsoft.com/office/drawing/2017/decorative" val="1"/>
                </a:ext>
              </a:extLst>
            </p:cNvPr>
            <p:cNvSpPr/>
            <p:nvPr/>
          </p:nvSpPr>
          <p:spPr>
            <a:xfrm>
              <a:off x="8873169" y="5551040"/>
              <a:ext cx="1381181" cy="987292"/>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TextBox 56">
              <a:extLst>
                <a:ext uri="{C183D7F6-B498-43B3-948B-1728B52AA6E4}">
                  <adec:decorative xmlns:adec="http://schemas.microsoft.com/office/drawing/2017/decorative" val="1"/>
                </a:ext>
              </a:extLst>
            </p:cNvPr>
            <p:cNvSpPr txBox="1"/>
            <p:nvPr/>
          </p:nvSpPr>
          <p:spPr>
            <a:xfrm>
              <a:off x="9136956" y="5721520"/>
              <a:ext cx="9418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Additional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change required?</a:t>
              </a:r>
            </a:p>
          </p:txBody>
        </p:sp>
        <p:sp>
          <p:nvSpPr>
            <p:cNvPr id="58" name="TextBox 57">
              <a:extLst>
                <a:ext uri="{C183D7F6-B498-43B3-948B-1728B52AA6E4}">
                  <adec:decorative xmlns:adec="http://schemas.microsoft.com/office/drawing/2017/decorative" val="1"/>
                </a:ext>
              </a:extLst>
            </p:cNvPr>
            <p:cNvSpPr txBox="1"/>
            <p:nvPr/>
          </p:nvSpPr>
          <p:spPr>
            <a:xfrm>
              <a:off x="8873169" y="5264786"/>
              <a:ext cx="42603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60" name="TextBox 59">
              <a:extLst>
                <a:ext uri="{C183D7F6-B498-43B3-948B-1728B52AA6E4}">
                  <adec:decorative xmlns:adec="http://schemas.microsoft.com/office/drawing/2017/decorative" val="1"/>
                </a:ext>
              </a:extLst>
            </p:cNvPr>
            <p:cNvSpPr txBox="1"/>
            <p:nvPr/>
          </p:nvSpPr>
          <p:spPr>
            <a:xfrm>
              <a:off x="8521815" y="6126727"/>
              <a:ext cx="35292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61" name="Rectangle 60">
              <a:extLst>
                <a:ext uri="{C183D7F6-B498-43B3-948B-1728B52AA6E4}">
                  <adec:decorative xmlns:adec="http://schemas.microsoft.com/office/drawing/2017/decorative" val="1"/>
                </a:ext>
              </a:extLst>
            </p:cNvPr>
            <p:cNvSpPr/>
            <p:nvPr/>
          </p:nvSpPr>
          <p:spPr>
            <a:xfrm>
              <a:off x="5659572" y="3337723"/>
              <a:ext cx="1243361" cy="1345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C183D7F6-B498-43B3-948B-1728B52AA6E4}">
                  <adec:decorative xmlns:adec="http://schemas.microsoft.com/office/drawing/2017/decorative" val="1"/>
                </a:ext>
              </a:extLst>
            </p:cNvPr>
            <p:cNvSpPr txBox="1"/>
            <p:nvPr/>
          </p:nvSpPr>
          <p:spPr>
            <a:xfrm>
              <a:off x="5689225" y="3363490"/>
              <a:ext cx="129895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Effort Coordinator Approves - Project Statement “Revision Pending” Status</a:t>
              </a:r>
            </a:p>
          </p:txBody>
        </p:sp>
        <p:sp>
          <p:nvSpPr>
            <p:cNvPr id="63" name="Rectangle 62">
              <a:extLst>
                <a:ext uri="{C183D7F6-B498-43B3-948B-1728B52AA6E4}">
                  <adec:decorative xmlns:adec="http://schemas.microsoft.com/office/drawing/2017/decorative" val="1"/>
                </a:ext>
              </a:extLst>
            </p:cNvPr>
            <p:cNvSpPr/>
            <p:nvPr/>
          </p:nvSpPr>
          <p:spPr>
            <a:xfrm>
              <a:off x="7152328" y="3344178"/>
              <a:ext cx="1316808" cy="13556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TextBox 63">
              <a:extLst>
                <a:ext uri="{C183D7F6-B498-43B3-948B-1728B52AA6E4}">
                  <adec:decorative xmlns:adec="http://schemas.microsoft.com/office/drawing/2017/decorative" val="1"/>
                </a:ext>
              </a:extLst>
            </p:cNvPr>
            <p:cNvSpPr txBox="1"/>
            <p:nvPr/>
          </p:nvSpPr>
          <p:spPr>
            <a:xfrm>
              <a:off x="7188603" y="3380430"/>
              <a:ext cx="1308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Effort Coordinator Initiates Salary Transfer in KFS</a:t>
              </a:r>
            </a:p>
          </p:txBody>
        </p:sp>
        <p:sp>
          <p:nvSpPr>
            <p:cNvPr id="65" name="Rectangle 64">
              <a:extLst>
                <a:ext uri="{C183D7F6-B498-43B3-948B-1728B52AA6E4}">
                  <adec:decorative xmlns:adec="http://schemas.microsoft.com/office/drawing/2017/decorative" val="1"/>
                </a:ext>
              </a:extLst>
            </p:cNvPr>
            <p:cNvSpPr/>
            <p:nvPr/>
          </p:nvSpPr>
          <p:spPr>
            <a:xfrm>
              <a:off x="7188603" y="4925104"/>
              <a:ext cx="1316808" cy="690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Box 65">
              <a:extLst>
                <a:ext uri="{C183D7F6-B498-43B3-948B-1728B52AA6E4}">
                  <adec:decorative xmlns:adec="http://schemas.microsoft.com/office/drawing/2017/decorative" val="1"/>
                </a:ext>
              </a:extLst>
            </p:cNvPr>
            <p:cNvSpPr txBox="1"/>
            <p:nvPr/>
          </p:nvSpPr>
          <p:spPr>
            <a:xfrm>
              <a:off x="7197361" y="4941621"/>
              <a:ext cx="1308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Effort Coordinator clicks “Post and Maintain”</a:t>
              </a:r>
            </a:p>
          </p:txBody>
        </p:sp>
        <p:sp>
          <p:nvSpPr>
            <p:cNvPr id="68" name="Rectangle 67">
              <a:extLst>
                <a:ext uri="{C183D7F6-B498-43B3-948B-1728B52AA6E4}">
                  <adec:decorative xmlns:adec="http://schemas.microsoft.com/office/drawing/2017/decorative" val="1"/>
                </a:ext>
              </a:extLst>
            </p:cNvPr>
            <p:cNvSpPr/>
            <p:nvPr/>
          </p:nvSpPr>
          <p:spPr>
            <a:xfrm>
              <a:off x="7184224" y="5808053"/>
              <a:ext cx="1316808" cy="690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C183D7F6-B498-43B3-948B-1728B52AA6E4}">
                  <adec:decorative xmlns:adec="http://schemas.microsoft.com/office/drawing/2017/decorative" val="1"/>
                </a:ext>
              </a:extLst>
            </p:cNvPr>
            <p:cNvSpPr txBox="1"/>
            <p:nvPr/>
          </p:nvSpPr>
          <p:spPr>
            <a:xfrm>
              <a:off x="7197361" y="5816473"/>
              <a:ext cx="13080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Effort Coordinator clicks “Post”</a:t>
              </a:r>
            </a:p>
          </p:txBody>
        </p:sp>
        <p:cxnSp>
          <p:nvCxnSpPr>
            <p:cNvPr id="7" name="Straight Connector 6">
              <a:extLst>
                <a:ext uri="{C183D7F6-B498-43B3-948B-1728B52AA6E4}">
                  <adec:decorative xmlns:adec="http://schemas.microsoft.com/office/drawing/2017/decorative" val="1"/>
                </a:ext>
              </a:extLst>
            </p:cNvPr>
            <p:cNvCxnSpPr>
              <a:endCxn id="9" idx="1"/>
            </p:cNvCxnSpPr>
            <p:nvPr/>
          </p:nvCxnSpPr>
          <p:spPr>
            <a:xfrm>
              <a:off x="1856034" y="1592602"/>
              <a:ext cx="3133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ED319A95-8FA1-4C59-8AF5-6563000E7AA3}"/>
                </a:ext>
                <a:ext uri="{C183D7F6-B498-43B3-948B-1728B52AA6E4}">
                  <adec:decorative xmlns:adec="http://schemas.microsoft.com/office/drawing/2017/decorative" val="1"/>
                </a:ext>
              </a:extLst>
            </p:cNvPr>
            <p:cNvCxnSpPr>
              <a:stCxn id="9" idx="3"/>
            </p:cNvCxnSpPr>
            <p:nvPr/>
          </p:nvCxnSpPr>
          <p:spPr>
            <a:xfrm>
              <a:off x="3683441" y="1592602"/>
              <a:ext cx="88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DE60430-78DF-4522-B5E5-5597431BC72B}"/>
                </a:ext>
                <a:ext uri="{C183D7F6-B498-43B3-948B-1728B52AA6E4}">
                  <adec:decorative xmlns:adec="http://schemas.microsoft.com/office/drawing/2017/decorative" val="1"/>
                </a:ext>
              </a:extLst>
            </p:cNvPr>
            <p:cNvCxnSpPr/>
            <p:nvPr/>
          </p:nvCxnSpPr>
          <p:spPr>
            <a:xfrm>
              <a:off x="5777345" y="1543790"/>
              <a:ext cx="52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F212ADC-659D-4A7A-8038-9EEB7AD2F815}"/>
                </a:ext>
                <a:ext uri="{C183D7F6-B498-43B3-948B-1728B52AA6E4}">
                  <adec:decorative xmlns:adec="http://schemas.microsoft.com/office/drawing/2017/decorative" val="1"/>
                </a:ext>
              </a:extLst>
            </p:cNvPr>
            <p:cNvCxnSpPr>
              <a:stCxn id="17" idx="3"/>
            </p:cNvCxnSpPr>
            <p:nvPr/>
          </p:nvCxnSpPr>
          <p:spPr>
            <a:xfrm flipV="1">
              <a:off x="5196243" y="3955809"/>
              <a:ext cx="45012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A060F60-90C9-4728-8461-9C116D745FE7}"/>
                </a:ext>
                <a:ext uri="{C183D7F6-B498-43B3-948B-1728B52AA6E4}">
                  <adec:decorative xmlns:adec="http://schemas.microsoft.com/office/drawing/2017/decorative" val="1"/>
                </a:ext>
              </a:extLst>
            </p:cNvPr>
            <p:cNvCxnSpPr>
              <a:endCxn id="17" idx="1"/>
            </p:cNvCxnSpPr>
            <p:nvPr/>
          </p:nvCxnSpPr>
          <p:spPr>
            <a:xfrm>
              <a:off x="3675211" y="3955809"/>
              <a:ext cx="1420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B9D4E6D-2951-463E-9EFF-B8B4EFCD635A}"/>
                </a:ext>
                <a:ext uri="{C183D7F6-B498-43B3-948B-1728B52AA6E4}">
                  <adec:decorative xmlns:adec="http://schemas.microsoft.com/office/drawing/2017/decorative" val="1"/>
                </a:ext>
              </a:extLst>
            </p:cNvPr>
            <p:cNvCxnSpPr>
              <a:cxnSpLocks/>
            </p:cNvCxnSpPr>
            <p:nvPr/>
          </p:nvCxnSpPr>
          <p:spPr>
            <a:xfrm>
              <a:off x="6902933" y="4055987"/>
              <a:ext cx="24939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D86FFE3-546B-45D6-8D58-AA72EDA0D9F8}"/>
                </a:ext>
                <a:ext uri="{C183D7F6-B498-43B3-948B-1728B52AA6E4}">
                  <adec:decorative xmlns:adec="http://schemas.microsoft.com/office/drawing/2017/decorative" val="1"/>
                </a:ext>
              </a:extLst>
            </p:cNvPr>
            <p:cNvCxnSpPr>
              <a:stCxn id="9" idx="2"/>
            </p:cNvCxnSpPr>
            <p:nvPr/>
          </p:nvCxnSpPr>
          <p:spPr>
            <a:xfrm flipH="1">
              <a:off x="2926415" y="2199431"/>
              <a:ext cx="1" cy="213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99133BA-70BC-45B0-ADDA-354F4CAE8E78}"/>
                </a:ext>
                <a:ext uri="{C183D7F6-B498-43B3-948B-1728B52AA6E4}">
                  <adec:decorative xmlns:adec="http://schemas.microsoft.com/office/drawing/2017/decorative" val="1"/>
                </a:ext>
              </a:extLst>
            </p:cNvPr>
            <p:cNvCxnSpPr>
              <a:cxnSpLocks/>
            </p:cNvCxnSpPr>
            <p:nvPr/>
          </p:nvCxnSpPr>
          <p:spPr>
            <a:xfrm>
              <a:off x="2912551" y="3232403"/>
              <a:ext cx="27727" cy="166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33E40CEC-F94D-46AA-AC15-42E4E127CF2B}"/>
                </a:ext>
                <a:ext uri="{C183D7F6-B498-43B3-948B-1728B52AA6E4}">
                  <adec:decorative xmlns:adec="http://schemas.microsoft.com/office/drawing/2017/decorative" val="1"/>
                </a:ext>
              </a:extLst>
            </p:cNvPr>
            <p:cNvCxnSpPr>
              <a:stCxn id="69" idx="1"/>
            </p:cNvCxnSpPr>
            <p:nvPr/>
          </p:nvCxnSpPr>
          <p:spPr>
            <a:xfrm flipH="1" flipV="1">
              <a:off x="6438979" y="6044686"/>
              <a:ext cx="758382" cy="2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52543D0A-8746-4E55-A742-1BDE8CBC41D4}"/>
                </a:ext>
                <a:ext uri="{C183D7F6-B498-43B3-948B-1728B52AA6E4}">
                  <adec:decorative xmlns:adec="http://schemas.microsoft.com/office/drawing/2017/decorative" val="1"/>
                </a:ext>
              </a:extLst>
            </p:cNvPr>
            <p:cNvCxnSpPr>
              <a:cxnSpLocks/>
              <a:stCxn id="17" idx="2"/>
            </p:cNvCxnSpPr>
            <p:nvPr/>
          </p:nvCxnSpPr>
          <p:spPr>
            <a:xfrm>
              <a:off x="4506729" y="4449456"/>
              <a:ext cx="0" cy="349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a:extLst>
                <a:ext uri="{C183D7F6-B498-43B3-948B-1728B52AA6E4}">
                  <adec:decorative xmlns:adec="http://schemas.microsoft.com/office/drawing/2017/decorative" val="1"/>
                </a:ext>
              </a:extLst>
            </p:cNvPr>
            <p:cNvCxnSpPr>
              <a:stCxn id="24" idx="2"/>
              <a:endCxn id="56" idx="3"/>
            </p:cNvCxnSpPr>
            <p:nvPr/>
          </p:nvCxnSpPr>
          <p:spPr>
            <a:xfrm rot="5400000">
              <a:off x="9886029" y="5404366"/>
              <a:ext cx="1008641" cy="2719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C183D7F6-B498-43B3-948B-1728B52AA6E4}">
                  <adec:decorative xmlns:adec="http://schemas.microsoft.com/office/drawing/2017/decorative" val="1"/>
                </a:ext>
              </a:extLst>
            </p:cNvPr>
            <p:cNvCxnSpPr>
              <a:stCxn id="56" idx="0"/>
              <a:endCxn id="66" idx="3"/>
            </p:cNvCxnSpPr>
            <p:nvPr/>
          </p:nvCxnSpPr>
          <p:spPr>
            <a:xfrm rot="16200000" flipV="1">
              <a:off x="8891460" y="4878739"/>
              <a:ext cx="286253" cy="105834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C183D7F6-B498-43B3-948B-1728B52AA6E4}">
                  <adec:decorative xmlns:adec="http://schemas.microsoft.com/office/drawing/2017/decorative" val="1"/>
                </a:ext>
              </a:extLst>
            </p:cNvPr>
            <p:cNvCxnSpPr>
              <a:stCxn id="25" idx="1"/>
              <a:endCxn id="5" idx="2"/>
            </p:cNvCxnSpPr>
            <p:nvPr/>
          </p:nvCxnSpPr>
          <p:spPr>
            <a:xfrm rot="10800000">
              <a:off x="1069136" y="2093823"/>
              <a:ext cx="4168727" cy="41439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1EB52C8-7496-4CFE-B616-0C4DFA019A88}"/>
                </a:ext>
                <a:ext uri="{C183D7F6-B498-43B3-948B-1728B52AA6E4}">
                  <adec:decorative xmlns:adec="http://schemas.microsoft.com/office/drawing/2017/decorative" val="1"/>
                </a:ext>
              </a:extLst>
            </p:cNvPr>
            <p:cNvCxnSpPr>
              <a:endCxn id="69" idx="3"/>
            </p:cNvCxnSpPr>
            <p:nvPr/>
          </p:nvCxnSpPr>
          <p:spPr>
            <a:xfrm flipH="1">
              <a:off x="8505411" y="6044686"/>
              <a:ext cx="367758" cy="2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6B7E9F8-F1FE-4C00-97EA-E4C89F1C2000}"/>
                </a:ext>
                <a:ext uri="{C183D7F6-B498-43B3-948B-1728B52AA6E4}">
                  <adec:decorative xmlns:adec="http://schemas.microsoft.com/office/drawing/2017/decorative" val="1"/>
                </a:ext>
              </a:extLst>
            </p:cNvPr>
            <p:cNvCxnSpPr>
              <a:stCxn id="64" idx="3"/>
              <a:endCxn id="36" idx="1"/>
            </p:cNvCxnSpPr>
            <p:nvPr/>
          </p:nvCxnSpPr>
          <p:spPr>
            <a:xfrm flipV="1">
              <a:off x="8496653" y="3680599"/>
              <a:ext cx="1193872" cy="22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0A1D51B5-48A2-478F-AC5C-78A432B155B4}"/>
                </a:ext>
                <a:ext uri="{C183D7F6-B498-43B3-948B-1728B52AA6E4}">
                  <adec:decorative xmlns:adec="http://schemas.microsoft.com/office/drawing/2017/decorative" val="1"/>
                </a:ext>
              </a:extLst>
            </p:cNvPr>
            <p:cNvSpPr txBox="1"/>
            <p:nvPr/>
          </p:nvSpPr>
          <p:spPr>
            <a:xfrm>
              <a:off x="3897293" y="4790041"/>
              <a:ext cx="1298950" cy="646331"/>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Effort Coordinator Disapproves</a:t>
              </a:r>
            </a:p>
          </p:txBody>
        </p:sp>
        <p:cxnSp>
          <p:nvCxnSpPr>
            <p:cNvPr id="72" name="Connector: Elbow 71">
              <a:extLst>
                <a:ext uri="{FF2B5EF4-FFF2-40B4-BE49-F238E27FC236}">
                  <a16:creationId xmlns:a16="http://schemas.microsoft.com/office/drawing/2014/main" id="{9A9D6017-0FCB-4B18-90A5-4A5FA0E3CF53}"/>
                </a:ext>
                <a:ext uri="{C183D7F6-B498-43B3-948B-1728B52AA6E4}">
                  <adec:decorative xmlns:adec="http://schemas.microsoft.com/office/drawing/2017/decorative" val="1"/>
                </a:ext>
              </a:extLst>
            </p:cNvPr>
            <p:cNvCxnSpPr>
              <a:cxnSpLocks/>
              <a:stCxn id="67" idx="2"/>
              <a:endCxn id="5" idx="2"/>
            </p:cNvCxnSpPr>
            <p:nvPr/>
          </p:nvCxnSpPr>
          <p:spPr>
            <a:xfrm rot="5400000" flipH="1">
              <a:off x="1136677" y="2026281"/>
              <a:ext cx="3342550" cy="3477633"/>
            </a:xfrm>
            <a:prstGeom prst="bentConnector3">
              <a:avLst>
                <a:gd name="adj1" fmla="val -683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6B0EC40D-6C14-4EC7-85EB-2FACBA8DCB84}"/>
                </a:ext>
                <a:ext uri="{C183D7F6-B498-43B3-948B-1728B52AA6E4}">
                  <adec:decorative xmlns:adec="http://schemas.microsoft.com/office/drawing/2017/decorative" val="1"/>
                </a:ext>
              </a:extLst>
            </p:cNvPr>
            <p:cNvCxnSpPr>
              <a:stCxn id="66" idx="0"/>
              <a:endCxn id="63" idx="2"/>
            </p:cNvCxnSpPr>
            <p:nvPr/>
          </p:nvCxnSpPr>
          <p:spPr>
            <a:xfrm flipH="1" flipV="1">
              <a:off x="7810732" y="4699798"/>
              <a:ext cx="40654" cy="241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1" name="Content Placeholder 30">
            <a:extLst>
              <a:ext uri="{FF2B5EF4-FFF2-40B4-BE49-F238E27FC236}">
                <a16:creationId xmlns:a16="http://schemas.microsoft.com/office/drawing/2014/main" id="{836530FF-19D3-2DE5-CEF1-CBE5F254873E}"/>
              </a:ext>
            </a:extLst>
          </p:cNvPr>
          <p:cNvSpPr>
            <a:spLocks noGrp="1"/>
          </p:cNvSpPr>
          <p:nvPr>
            <p:ph sz="quarter" idx="13"/>
          </p:nvPr>
        </p:nvSpPr>
        <p:spPr>
          <a:xfrm>
            <a:off x="7843343" y="2056042"/>
            <a:ext cx="4350774" cy="800934"/>
          </a:xfrm>
        </p:spPr>
        <p:txBody>
          <a:bodyPr>
            <a:noAutofit/>
          </a:bodyPr>
          <a:lstStyle/>
          <a:p>
            <a:pPr lvl="0" defTabSz="914400">
              <a:lnSpc>
                <a:spcPct val="100000"/>
              </a:lnSpc>
              <a:spcBef>
                <a:spcPts val="0"/>
              </a:spcBef>
              <a:spcAft>
                <a:spcPts val="0"/>
              </a:spcAft>
              <a:buClrTx/>
              <a:buSzTx/>
            </a:pPr>
            <a:r>
              <a:rPr lang="en-US" sz="1600" dirty="0">
                <a:solidFill>
                  <a:schemeClr val="tx1"/>
                </a:solidFill>
              </a:rPr>
              <a:t>Salary transfers affecting a project statement in the confirmation period must be fully routed and approved by March 20th.</a:t>
            </a:r>
          </a:p>
        </p:txBody>
      </p:sp>
    </p:spTree>
    <p:extLst>
      <p:ext uri="{BB962C8B-B14F-4D97-AF65-F5344CB8AC3E}">
        <p14:creationId xmlns:p14="http://schemas.microsoft.com/office/powerpoint/2010/main" val="2580756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095" y="562666"/>
            <a:ext cx="9823332" cy="687102"/>
          </a:xfrm>
        </p:spPr>
        <p:txBody>
          <a:bodyPr>
            <a:normAutofit fontScale="90000"/>
          </a:bodyPr>
          <a:lstStyle/>
          <a:p>
            <a:pPr algn="ctr"/>
            <a:r>
              <a:rPr lang="en-US" dirty="0">
                <a:solidFill>
                  <a:srgbClr val="252626"/>
                </a:solidFill>
              </a:rPr>
              <a:t>Project Statement Revision Requested Task</a:t>
            </a:r>
            <a:endParaRPr lang="en-US" dirty="0"/>
          </a:p>
        </p:txBody>
      </p:sp>
      <p:pic>
        <p:nvPicPr>
          <p:cNvPr id="5" name="Picture 4" descr="Screenshot of a window showing a &quot;Work List&quot;, &quot;Project Information&quot;, and a &quot;Project Statement&quot; which includes a list of employee ID's along with the details of &quot;Direct Charge %&quot;, Cost Share/Over Salary Cap %&quot;, &quot;Total Projects %&quot;, &quot;Request Revision&quot;, &quot;Confirm&quot;, and &quot;Reports&quot;.">
            <a:extLst>
              <a:ext uri="{FF2B5EF4-FFF2-40B4-BE49-F238E27FC236}">
                <a16:creationId xmlns:a16="http://schemas.microsoft.com/office/drawing/2014/main" id="{2AB2322B-6F98-6F0C-BFA3-AED55C0F6453}"/>
              </a:ext>
            </a:extLst>
          </p:cNvPr>
          <p:cNvPicPr>
            <a:picLocks noChangeAspect="1"/>
          </p:cNvPicPr>
          <p:nvPr/>
        </p:nvPicPr>
        <p:blipFill>
          <a:blip r:embed="rId3"/>
          <a:stretch>
            <a:fillRect/>
          </a:stretch>
        </p:blipFill>
        <p:spPr>
          <a:xfrm>
            <a:off x="203200" y="1413164"/>
            <a:ext cx="11785600" cy="4341091"/>
          </a:xfrm>
          <a:prstGeom prst="rect">
            <a:avLst/>
          </a:prstGeom>
        </p:spPr>
      </p:pic>
    </p:spTree>
    <p:extLst>
      <p:ext uri="{BB962C8B-B14F-4D97-AF65-F5344CB8AC3E}">
        <p14:creationId xmlns:p14="http://schemas.microsoft.com/office/powerpoint/2010/main" val="3643559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892" y="644375"/>
            <a:ext cx="10262140" cy="741571"/>
          </a:xfrm>
        </p:spPr>
        <p:txBody>
          <a:bodyPr>
            <a:normAutofit/>
          </a:bodyPr>
          <a:lstStyle/>
          <a:p>
            <a:pPr algn="ctr"/>
            <a:r>
              <a:rPr lang="en-US" dirty="0">
                <a:solidFill>
                  <a:srgbClr val="000001"/>
                </a:solidFill>
                <a:effectLst/>
                <a:latin typeface="Arial" panose="020B0604020202020204" pitchFamily="34" charset="0"/>
                <a:ea typeface="Arial" panose="020B0604020202020204" pitchFamily="34" charset="0"/>
              </a:rPr>
              <a:t>Project Statement Revision Pending Task</a:t>
            </a:r>
            <a:r>
              <a:rPr lang="en-US" dirty="0"/>
              <a:t>	</a:t>
            </a:r>
          </a:p>
        </p:txBody>
      </p:sp>
      <p:pic>
        <p:nvPicPr>
          <p:cNvPr id="4" name="Picture 3" descr="Screenshot of a window showing &quot;Project Payroll Reconciliation&quot; which includes a list of employee ID's along with the details of &quot;Summarized Adjustment&quot;, &quot;Original Total Project %&quot;, &quot;New Total Project %&quot;, &quot;Original Revision&quot; and &quot;Original Revision vs New Total Project % Variance&quot;.">
            <a:extLst>
              <a:ext uri="{FF2B5EF4-FFF2-40B4-BE49-F238E27FC236}">
                <a16:creationId xmlns:a16="http://schemas.microsoft.com/office/drawing/2014/main" id="{DBE29B74-4A74-3A57-E934-447CC3256B74}"/>
              </a:ext>
            </a:extLst>
          </p:cNvPr>
          <p:cNvPicPr>
            <a:picLocks noChangeAspect="1"/>
          </p:cNvPicPr>
          <p:nvPr/>
        </p:nvPicPr>
        <p:blipFill>
          <a:blip r:embed="rId3"/>
          <a:stretch>
            <a:fillRect/>
          </a:stretch>
        </p:blipFill>
        <p:spPr>
          <a:xfrm>
            <a:off x="257235" y="1967346"/>
            <a:ext cx="11805991" cy="4119418"/>
          </a:xfrm>
          <a:prstGeom prst="rect">
            <a:avLst/>
          </a:prstGeom>
        </p:spPr>
      </p:pic>
    </p:spTree>
    <p:extLst>
      <p:ext uri="{BB962C8B-B14F-4D97-AF65-F5344CB8AC3E}">
        <p14:creationId xmlns:p14="http://schemas.microsoft.com/office/powerpoint/2010/main" val="593339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9138" y="452196"/>
            <a:ext cx="3962924" cy="1229814"/>
          </a:xfrm>
        </p:spPr>
        <p:txBody>
          <a:bodyPr>
            <a:normAutofit fontScale="90000"/>
          </a:bodyPr>
          <a:lstStyle/>
          <a:p>
            <a:pPr algn="ctr"/>
            <a:r>
              <a:rPr lang="en-US" dirty="0"/>
              <a:t>Annual Timeline Review Period</a:t>
            </a:r>
          </a:p>
        </p:txBody>
      </p:sp>
      <p:sp>
        <p:nvSpPr>
          <p:cNvPr id="4" name="Content Placeholder 3"/>
          <p:cNvSpPr>
            <a:spLocks noGrp="1"/>
          </p:cNvSpPr>
          <p:nvPr>
            <p:ph type="body" sz="quarter" idx="10"/>
          </p:nvPr>
        </p:nvSpPr>
        <p:spPr>
          <a:xfrm>
            <a:off x="374871" y="1616888"/>
            <a:ext cx="11066498" cy="2949739"/>
          </a:xfrm>
        </p:spPr>
        <p:txBody>
          <a:bodyPr>
            <a:noAutofit/>
          </a:bodyPr>
          <a:lstStyle/>
          <a:p>
            <a:pPr algn="l" defTabSz="609585">
              <a:lnSpc>
                <a:spcPct val="100000"/>
              </a:lnSpc>
              <a:spcBef>
                <a:spcPts val="0"/>
              </a:spcBef>
              <a:spcAft>
                <a:spcPts val="2400"/>
              </a:spcAft>
              <a:buClr>
                <a:schemeClr val="tx1">
                  <a:lumMod val="50000"/>
                  <a:lumOff val="50000"/>
                </a:schemeClr>
              </a:buClr>
              <a:buSzPct val="100000"/>
            </a:pPr>
            <a:r>
              <a:rPr lang="en-US" sz="2400" b="1" dirty="0">
                <a:solidFill>
                  <a:srgbClr val="404041"/>
                </a:solidFill>
              </a:rPr>
              <a:t>January</a:t>
            </a:r>
          </a:p>
          <a:p>
            <a:pPr marL="342900" indent="-342900" algn="l" defTabSz="609585">
              <a:lnSpc>
                <a:spcPct val="100000"/>
              </a:lnSpc>
              <a:spcBef>
                <a:spcPts val="0"/>
              </a:spcBef>
              <a:buClr>
                <a:schemeClr val="tx1">
                  <a:lumMod val="50000"/>
                  <a:lumOff val="50000"/>
                </a:schemeClr>
              </a:buClr>
              <a:buSzPct val="100000"/>
              <a:buFont typeface="Arial" panose="020B0604020202020204" pitchFamily="34" charset="0"/>
              <a:buChar char="•"/>
            </a:pPr>
            <a:r>
              <a:rPr lang="en-US" sz="2400" dirty="0">
                <a:solidFill>
                  <a:srgbClr val="404041"/>
                </a:solidFill>
              </a:rPr>
              <a:t>Informal review period for Calendar Year 2023 Project Statements begins.</a:t>
            </a:r>
          </a:p>
          <a:p>
            <a:pPr marL="342900" indent="-342900" algn="l" defTabSz="609585">
              <a:lnSpc>
                <a:spcPct val="100000"/>
              </a:lnSpc>
              <a:spcBef>
                <a:spcPts val="0"/>
              </a:spcBef>
              <a:buClr>
                <a:schemeClr val="tx1">
                  <a:lumMod val="50000"/>
                  <a:lumOff val="50000"/>
                </a:schemeClr>
              </a:buClr>
              <a:buSzPct val="100000"/>
              <a:buFont typeface="Arial" panose="020B0604020202020204" pitchFamily="34" charset="0"/>
              <a:buChar char="•"/>
            </a:pPr>
            <a:r>
              <a:rPr lang="en-US" sz="2400" dirty="0">
                <a:solidFill>
                  <a:srgbClr val="404041"/>
                </a:solidFill>
              </a:rPr>
              <a:t>Calendar Year 2024 (Jan 1</a:t>
            </a:r>
            <a:r>
              <a:rPr lang="en-US" sz="2400" baseline="30000" dirty="0">
                <a:solidFill>
                  <a:srgbClr val="404041"/>
                </a:solidFill>
              </a:rPr>
              <a:t>st</a:t>
            </a:r>
            <a:r>
              <a:rPr lang="en-US" sz="2400" dirty="0">
                <a:solidFill>
                  <a:srgbClr val="404041"/>
                </a:solidFill>
              </a:rPr>
              <a:t> – Dec 31</a:t>
            </a:r>
            <a:r>
              <a:rPr lang="en-US" sz="2400" baseline="30000" dirty="0">
                <a:solidFill>
                  <a:srgbClr val="404041"/>
                </a:solidFill>
              </a:rPr>
              <a:t>st</a:t>
            </a:r>
            <a:r>
              <a:rPr lang="en-US" sz="2400" dirty="0">
                <a:solidFill>
                  <a:srgbClr val="404041"/>
                </a:solidFill>
              </a:rPr>
              <a:t>) Project Statements start to build.</a:t>
            </a:r>
          </a:p>
          <a:p>
            <a:pPr marL="342900" indent="-342900" algn="l" defTabSz="609585">
              <a:lnSpc>
                <a:spcPct val="100000"/>
              </a:lnSpc>
              <a:spcBef>
                <a:spcPts val="0"/>
              </a:spcBef>
              <a:buClr>
                <a:schemeClr val="tx1">
                  <a:lumMod val="50000"/>
                  <a:lumOff val="50000"/>
                </a:schemeClr>
              </a:buClr>
              <a:buSzPct val="100000"/>
              <a:buFont typeface="Arial" panose="020B0604020202020204" pitchFamily="34" charset="0"/>
              <a:buChar char="•"/>
            </a:pPr>
            <a:r>
              <a:rPr lang="en-US" sz="2400" dirty="0">
                <a:solidFill>
                  <a:srgbClr val="404041"/>
                </a:solidFill>
              </a:rPr>
              <a:t>“Office Hours”: Starting Thursdays in January </a:t>
            </a:r>
          </a:p>
          <a:p>
            <a:pPr marL="785711" lvl="2" indent="-342900">
              <a:buFont typeface="Arial" panose="020B0604020202020204" pitchFamily="34" charset="0"/>
              <a:buChar char="•"/>
            </a:pPr>
            <a:r>
              <a:rPr lang="en-US" sz="2133" dirty="0">
                <a:solidFill>
                  <a:srgbClr val="404041"/>
                </a:solidFill>
                <a:latin typeface="Arial"/>
                <a:cs typeface="Arial"/>
              </a:rPr>
              <a:t>1-hour Zoom office hours will be available for anyone who has questions or wishes to get one-on-one assistance</a:t>
            </a:r>
          </a:p>
        </p:txBody>
      </p:sp>
    </p:spTree>
    <p:extLst>
      <p:ext uri="{BB962C8B-B14F-4D97-AF65-F5344CB8AC3E}">
        <p14:creationId xmlns:p14="http://schemas.microsoft.com/office/powerpoint/2010/main" val="70195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58" y="400008"/>
            <a:ext cx="3980065" cy="1311219"/>
          </a:xfrm>
        </p:spPr>
        <p:txBody>
          <a:bodyPr>
            <a:normAutofit/>
          </a:bodyPr>
          <a:lstStyle/>
          <a:p>
            <a:pPr algn="ctr"/>
            <a:r>
              <a:rPr lang="en-US" sz="3600" dirty="0"/>
              <a:t>Annual Timeline Confirmation</a:t>
            </a:r>
          </a:p>
        </p:txBody>
      </p:sp>
      <p:sp>
        <p:nvSpPr>
          <p:cNvPr id="4" name="Content Placeholder 3"/>
          <p:cNvSpPr>
            <a:spLocks noGrp="1"/>
          </p:cNvSpPr>
          <p:nvPr>
            <p:ph type="body" sz="quarter" idx="10"/>
          </p:nvPr>
        </p:nvSpPr>
        <p:spPr>
          <a:xfrm>
            <a:off x="328864" y="1668054"/>
            <a:ext cx="11035426" cy="3172176"/>
          </a:xfrm>
        </p:spPr>
        <p:txBody>
          <a:bodyPr>
            <a:noAutofit/>
          </a:bodyPr>
          <a:lstStyle/>
          <a:p>
            <a:pPr algn="l" defTabSz="609585">
              <a:lnSpc>
                <a:spcPct val="100000"/>
              </a:lnSpc>
              <a:spcBef>
                <a:spcPts val="0"/>
              </a:spcBef>
              <a:spcAft>
                <a:spcPts val="2400"/>
              </a:spcAft>
              <a:buClr>
                <a:schemeClr val="tx1">
                  <a:lumMod val="50000"/>
                  <a:lumOff val="50000"/>
                </a:schemeClr>
              </a:buClr>
              <a:buSzPct val="100000"/>
            </a:pPr>
            <a:r>
              <a:rPr lang="en-US" sz="2400" b="1" dirty="0">
                <a:solidFill>
                  <a:srgbClr val="FF0000"/>
                </a:solidFill>
              </a:rPr>
              <a:t>March</a:t>
            </a:r>
          </a:p>
          <a:p>
            <a:pPr algn="l" defTabSz="609585">
              <a:lnSpc>
                <a:spcPct val="100000"/>
              </a:lnSpc>
              <a:spcBef>
                <a:spcPts val="0"/>
              </a:spcBef>
              <a:spcAft>
                <a:spcPts val="2400"/>
              </a:spcAft>
              <a:buClr>
                <a:schemeClr val="tx1">
                  <a:lumMod val="50000"/>
                  <a:lumOff val="50000"/>
                </a:schemeClr>
              </a:buClr>
              <a:buSzPct val="100000"/>
            </a:pPr>
            <a:r>
              <a:rPr lang="en-US" sz="2400" dirty="0">
                <a:solidFill>
                  <a:srgbClr val="404041"/>
                </a:solidFill>
              </a:rPr>
              <a:t>Confirmation period for Calendar Year 2023, March 1</a:t>
            </a:r>
            <a:r>
              <a:rPr lang="en-US" sz="2400" baseline="30000" dirty="0">
                <a:solidFill>
                  <a:srgbClr val="404041"/>
                </a:solidFill>
              </a:rPr>
              <a:t>st</a:t>
            </a:r>
            <a:r>
              <a:rPr lang="en-US" sz="2400" dirty="0">
                <a:solidFill>
                  <a:srgbClr val="404041"/>
                </a:solidFill>
              </a:rPr>
              <a:t> – March 31</a:t>
            </a:r>
            <a:r>
              <a:rPr lang="en-US" sz="2400" baseline="30000" dirty="0">
                <a:solidFill>
                  <a:srgbClr val="404041"/>
                </a:solidFill>
              </a:rPr>
              <a:t>st</a:t>
            </a:r>
          </a:p>
          <a:p>
            <a:pPr marL="342900" indent="-342900" algn="l" defTabSz="609585">
              <a:lnSpc>
                <a:spcPct val="100000"/>
              </a:lnSpc>
              <a:spcBef>
                <a:spcPts val="0"/>
              </a:spcBef>
              <a:buClr>
                <a:schemeClr val="tx1">
                  <a:lumMod val="50000"/>
                  <a:lumOff val="50000"/>
                </a:schemeClr>
              </a:buClr>
              <a:buSzPct val="100000"/>
              <a:buFont typeface="Arial" panose="020B0604020202020204" pitchFamily="34" charset="0"/>
              <a:buChar char="•"/>
            </a:pPr>
            <a:r>
              <a:rPr lang="en-US" sz="2400" dirty="0">
                <a:solidFill>
                  <a:srgbClr val="404041"/>
                </a:solidFill>
              </a:rPr>
              <a:t>Email notification to PIs March 1</a:t>
            </a:r>
            <a:r>
              <a:rPr lang="en-US" sz="2400" baseline="30000" dirty="0">
                <a:solidFill>
                  <a:srgbClr val="404041"/>
                </a:solidFill>
              </a:rPr>
              <a:t>st</a:t>
            </a:r>
            <a:r>
              <a:rPr lang="en-US" sz="2400" dirty="0">
                <a:solidFill>
                  <a:srgbClr val="404041"/>
                </a:solidFill>
              </a:rPr>
              <a:t> of confirmation period start. </a:t>
            </a:r>
          </a:p>
          <a:p>
            <a:pPr marL="342900" indent="-342900" algn="l" defTabSz="609585">
              <a:lnSpc>
                <a:spcPct val="100000"/>
              </a:lnSpc>
              <a:spcBef>
                <a:spcPts val="0"/>
              </a:spcBef>
              <a:buClr>
                <a:schemeClr val="tx1">
                  <a:lumMod val="50000"/>
                  <a:lumOff val="50000"/>
                </a:schemeClr>
              </a:buClr>
              <a:buSzPct val="100000"/>
              <a:buFont typeface="Arial" panose="020B0604020202020204" pitchFamily="34" charset="0"/>
              <a:buChar char="•"/>
            </a:pPr>
            <a:r>
              <a:rPr lang="en-US" sz="2400" dirty="0">
                <a:solidFill>
                  <a:srgbClr val="404041"/>
                </a:solidFill>
              </a:rPr>
              <a:t>Cost transfers affecting a project statement in the confirmation period must be fully routed and approved by March 20th.</a:t>
            </a:r>
          </a:p>
          <a:p>
            <a:pPr marL="342900" indent="-342900" algn="l" defTabSz="609585">
              <a:lnSpc>
                <a:spcPct val="100000"/>
              </a:lnSpc>
              <a:spcBef>
                <a:spcPts val="0"/>
              </a:spcBef>
              <a:buClr>
                <a:schemeClr val="tx1">
                  <a:lumMod val="50000"/>
                  <a:lumOff val="50000"/>
                </a:schemeClr>
              </a:buClr>
              <a:buSzPct val="100000"/>
              <a:buFont typeface="Arial" panose="020B0604020202020204" pitchFamily="34" charset="0"/>
              <a:buChar char="•"/>
            </a:pPr>
            <a:r>
              <a:rPr lang="en-US" sz="2400" b="1" dirty="0">
                <a:solidFill>
                  <a:srgbClr val="404041"/>
                </a:solidFill>
              </a:rPr>
              <a:t>April 1</a:t>
            </a:r>
            <a:r>
              <a:rPr lang="en-US" sz="2400" b="1" baseline="30000" dirty="0">
                <a:solidFill>
                  <a:srgbClr val="404041"/>
                </a:solidFill>
              </a:rPr>
              <a:t>st</a:t>
            </a:r>
            <a:r>
              <a:rPr lang="en-US" sz="2400" b="1" dirty="0">
                <a:solidFill>
                  <a:srgbClr val="404041"/>
                </a:solidFill>
              </a:rPr>
              <a:t>, All statements must be confirmed. </a:t>
            </a:r>
          </a:p>
        </p:txBody>
      </p:sp>
    </p:spTree>
    <p:extLst>
      <p:ext uri="{BB962C8B-B14F-4D97-AF65-F5344CB8AC3E}">
        <p14:creationId xmlns:p14="http://schemas.microsoft.com/office/powerpoint/2010/main" val="25281931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7783" y="786007"/>
            <a:ext cx="10105936" cy="555403"/>
          </a:xfrm>
        </p:spPr>
        <p:txBody>
          <a:bodyPr>
            <a:normAutofit fontScale="90000"/>
          </a:bodyPr>
          <a:lstStyle/>
          <a:p>
            <a:pPr algn="ctr"/>
            <a:r>
              <a:rPr lang="en-US" dirty="0"/>
              <a:t>Email Reminders to PI’s (Project Confirmers)</a:t>
            </a:r>
          </a:p>
        </p:txBody>
      </p:sp>
      <p:sp>
        <p:nvSpPr>
          <p:cNvPr id="4" name="Content Placeholder 3"/>
          <p:cNvSpPr>
            <a:spLocks noGrp="1"/>
          </p:cNvSpPr>
          <p:nvPr>
            <p:ph type="body" sz="quarter" idx="10"/>
          </p:nvPr>
        </p:nvSpPr>
        <p:spPr>
          <a:xfrm>
            <a:off x="503696" y="1739901"/>
            <a:ext cx="10583497" cy="4230788"/>
          </a:xfrm>
        </p:spPr>
        <p:txBody>
          <a:bodyPr>
            <a:noAutofit/>
          </a:bodyPr>
          <a:lstStyle/>
          <a:p>
            <a:pPr marL="0" indent="0" algn="l" defTabSz="609585">
              <a:lnSpc>
                <a:spcPct val="100000"/>
              </a:lnSpc>
              <a:spcBef>
                <a:spcPts val="0"/>
              </a:spcBef>
              <a:spcAft>
                <a:spcPts val="2400"/>
              </a:spcAft>
              <a:buClr>
                <a:schemeClr val="tx1">
                  <a:lumMod val="50000"/>
                  <a:lumOff val="50000"/>
                </a:schemeClr>
              </a:buClr>
              <a:buSzPct val="100000"/>
              <a:buNone/>
            </a:pPr>
            <a:r>
              <a:rPr lang="en-US" sz="2133" b="1" dirty="0" err="1">
                <a:solidFill>
                  <a:srgbClr val="404041"/>
                </a:solidFill>
              </a:rPr>
              <a:t>EConfirm</a:t>
            </a:r>
            <a:r>
              <a:rPr lang="en-US" sz="2133" b="1" dirty="0">
                <a:solidFill>
                  <a:srgbClr val="404041"/>
                </a:solidFill>
              </a:rPr>
              <a:t> will send out reminders to the Project Confirmers - The Primary Effort Coordinators are copied on these emails</a:t>
            </a:r>
          </a:p>
          <a:p>
            <a:pPr marL="603250" indent="-603250" algn="l" defTabSz="609585">
              <a:lnSpc>
                <a:spcPct val="100000"/>
              </a:lnSpc>
              <a:spcBef>
                <a:spcPts val="0"/>
              </a:spcBef>
              <a:spcAft>
                <a:spcPts val="2400"/>
              </a:spcAft>
              <a:buClr>
                <a:schemeClr val="tx1">
                  <a:lumMod val="50000"/>
                  <a:lumOff val="50000"/>
                </a:schemeClr>
              </a:buClr>
              <a:buSzPct val="100000"/>
              <a:buFont typeface="Arial" panose="020B0604020202020204" pitchFamily="34" charset="0"/>
              <a:buChar char="•"/>
            </a:pPr>
            <a:r>
              <a:rPr lang="en-US" sz="2400" dirty="0">
                <a:solidFill>
                  <a:srgbClr val="404041"/>
                </a:solidFill>
              </a:rPr>
              <a:t>March 1, 2024</a:t>
            </a:r>
          </a:p>
          <a:p>
            <a:pPr marL="603250" indent="-603250" algn="l" defTabSz="609585">
              <a:lnSpc>
                <a:spcPct val="100000"/>
              </a:lnSpc>
              <a:spcBef>
                <a:spcPts val="0"/>
              </a:spcBef>
              <a:spcAft>
                <a:spcPts val="2400"/>
              </a:spcAft>
              <a:buClr>
                <a:schemeClr val="tx1">
                  <a:lumMod val="50000"/>
                  <a:lumOff val="50000"/>
                </a:schemeClr>
              </a:buClr>
              <a:buSzPct val="100000"/>
              <a:buFont typeface="Arial" panose="020B0604020202020204" pitchFamily="34" charset="0"/>
              <a:buChar char="•"/>
            </a:pPr>
            <a:r>
              <a:rPr lang="en-US" sz="2400" dirty="0">
                <a:solidFill>
                  <a:srgbClr val="404041"/>
                </a:solidFill>
              </a:rPr>
              <a:t>March 15, 2024</a:t>
            </a:r>
          </a:p>
          <a:p>
            <a:pPr marL="603250" indent="-603250" algn="l" defTabSz="609585">
              <a:lnSpc>
                <a:spcPct val="100000"/>
              </a:lnSpc>
              <a:spcBef>
                <a:spcPts val="0"/>
              </a:spcBef>
              <a:spcAft>
                <a:spcPts val="2400"/>
              </a:spcAft>
              <a:buClr>
                <a:schemeClr val="tx1">
                  <a:lumMod val="50000"/>
                  <a:lumOff val="50000"/>
                </a:schemeClr>
              </a:buClr>
              <a:buSzPct val="100000"/>
              <a:buFont typeface="Arial" panose="020B0604020202020204" pitchFamily="34" charset="0"/>
              <a:buChar char="•"/>
            </a:pPr>
            <a:r>
              <a:rPr lang="en-US" sz="2400" dirty="0">
                <a:solidFill>
                  <a:srgbClr val="404041"/>
                </a:solidFill>
              </a:rPr>
              <a:t>March 25, 2024</a:t>
            </a:r>
          </a:p>
          <a:p>
            <a:pPr marL="620713" indent="-620713" algn="l" defTabSz="609585">
              <a:lnSpc>
                <a:spcPct val="100000"/>
              </a:lnSpc>
              <a:spcBef>
                <a:spcPts val="0"/>
              </a:spcBef>
              <a:spcAft>
                <a:spcPts val="2400"/>
              </a:spcAft>
              <a:buClr>
                <a:schemeClr val="tx1">
                  <a:lumMod val="50000"/>
                  <a:lumOff val="50000"/>
                </a:schemeClr>
              </a:buClr>
              <a:buSzPct val="100000"/>
              <a:buFont typeface="Arial" panose="020B0604020202020204" pitchFamily="34" charset="0"/>
              <a:buChar char="•"/>
            </a:pPr>
            <a:r>
              <a:rPr lang="en-US" sz="2400" dirty="0">
                <a:solidFill>
                  <a:srgbClr val="404041"/>
                </a:solidFill>
              </a:rPr>
              <a:t>March 28, 2024</a:t>
            </a:r>
          </a:p>
          <a:p>
            <a:pPr marL="631825" indent="-631825" algn="l" defTabSz="609585">
              <a:lnSpc>
                <a:spcPct val="100000"/>
              </a:lnSpc>
              <a:spcBef>
                <a:spcPts val="0"/>
              </a:spcBef>
              <a:spcAft>
                <a:spcPts val="2400"/>
              </a:spcAft>
              <a:buClr>
                <a:schemeClr val="tx1">
                  <a:lumMod val="50000"/>
                  <a:lumOff val="50000"/>
                </a:schemeClr>
              </a:buClr>
              <a:buSzPct val="100000"/>
              <a:buFont typeface="Arial" panose="020B0604020202020204" pitchFamily="34" charset="0"/>
              <a:buChar char="•"/>
            </a:pPr>
            <a:r>
              <a:rPr lang="en-US" sz="2400" dirty="0">
                <a:solidFill>
                  <a:srgbClr val="404041"/>
                </a:solidFill>
              </a:rPr>
              <a:t>March 29, 2024</a:t>
            </a:r>
          </a:p>
        </p:txBody>
      </p:sp>
    </p:spTree>
    <p:extLst>
      <p:ext uri="{BB962C8B-B14F-4D97-AF65-F5344CB8AC3E}">
        <p14:creationId xmlns:p14="http://schemas.microsoft.com/office/powerpoint/2010/main" val="4083250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470" y="619437"/>
            <a:ext cx="10387661" cy="761999"/>
          </a:xfrm>
        </p:spPr>
        <p:txBody>
          <a:bodyPr/>
          <a:lstStyle/>
          <a:p>
            <a:pPr algn="ctr"/>
            <a:r>
              <a:rPr lang="en-US" dirty="0">
                <a:solidFill>
                  <a:srgbClr val="252626"/>
                </a:solidFill>
              </a:rPr>
              <a:t>Best Practices for Managing Effort (2 of 2)</a:t>
            </a:r>
            <a:endParaRPr lang="en-US" dirty="0"/>
          </a:p>
        </p:txBody>
      </p:sp>
      <p:sp>
        <p:nvSpPr>
          <p:cNvPr id="4" name="Content Placeholder 3">
            <a:extLst>
              <a:ext uri="{FF2B5EF4-FFF2-40B4-BE49-F238E27FC236}">
                <a16:creationId xmlns:a16="http://schemas.microsoft.com/office/drawing/2014/main" id="{1000998A-F2CC-8800-518A-0BF246D6D97A}"/>
              </a:ext>
            </a:extLst>
          </p:cNvPr>
          <p:cNvSpPr>
            <a:spLocks noGrp="1"/>
          </p:cNvSpPr>
          <p:nvPr>
            <p:ph sz="quarter" idx="12"/>
          </p:nvPr>
        </p:nvSpPr>
        <p:spPr>
          <a:xfrm>
            <a:off x="648503" y="1476368"/>
            <a:ext cx="4900527" cy="584980"/>
          </a:xfrm>
        </p:spPr>
        <p:txBody>
          <a:bodyPr>
            <a:normAutofit/>
          </a:bodyPr>
          <a:lstStyle/>
          <a:p>
            <a:pPr marL="0" indent="0" defTabSz="1066800">
              <a:lnSpc>
                <a:spcPct val="90000"/>
              </a:lnSpc>
              <a:spcBef>
                <a:spcPct val="0"/>
              </a:spcBef>
              <a:spcAft>
                <a:spcPct val="35000"/>
              </a:spcAft>
              <a:buNone/>
            </a:pPr>
            <a:r>
              <a:rPr lang="en-US" sz="2400" dirty="0">
                <a:solidFill>
                  <a:prstClr val="white"/>
                </a:solidFill>
                <a:latin typeface="Franklin Gothic Book" panose="020B0502020104020203"/>
              </a:rPr>
              <a:t>Monitor Cost Share commitments</a:t>
            </a:r>
          </a:p>
        </p:txBody>
      </p:sp>
      <p:sp>
        <p:nvSpPr>
          <p:cNvPr id="5" name="Content Placeholder 4">
            <a:extLst>
              <a:ext uri="{FF2B5EF4-FFF2-40B4-BE49-F238E27FC236}">
                <a16:creationId xmlns:a16="http://schemas.microsoft.com/office/drawing/2014/main" id="{E4A19EF2-8E38-7832-C62D-646DD6017952}"/>
              </a:ext>
            </a:extLst>
          </p:cNvPr>
          <p:cNvSpPr>
            <a:spLocks noGrp="1"/>
          </p:cNvSpPr>
          <p:nvPr>
            <p:ph sz="quarter" idx="13"/>
          </p:nvPr>
        </p:nvSpPr>
        <p:spPr>
          <a:xfrm>
            <a:off x="651812" y="2599016"/>
            <a:ext cx="5045338" cy="584980"/>
          </a:xfrm>
        </p:spPr>
        <p:txBody>
          <a:bodyPr>
            <a:normAutofit/>
          </a:bodyPr>
          <a:lstStyle/>
          <a:p>
            <a:pPr marL="0" indent="0" defTabSz="1066800">
              <a:lnSpc>
                <a:spcPct val="90000"/>
              </a:lnSpc>
              <a:spcBef>
                <a:spcPct val="0"/>
              </a:spcBef>
              <a:spcAft>
                <a:spcPct val="35000"/>
              </a:spcAft>
              <a:buClrTx/>
              <a:buSzTx/>
              <a:buNone/>
            </a:pPr>
            <a:r>
              <a:rPr lang="en-US" sz="2400" dirty="0">
                <a:solidFill>
                  <a:prstClr val="white"/>
                </a:solidFill>
                <a:latin typeface="Franklin Gothic Book" panose="020B0502020104020203"/>
              </a:rPr>
              <a:t>Monitor Employees over Salary Cap</a:t>
            </a:r>
          </a:p>
        </p:txBody>
      </p:sp>
      <p:sp>
        <p:nvSpPr>
          <p:cNvPr id="6" name="Content Placeholder 5">
            <a:extLst>
              <a:ext uri="{FF2B5EF4-FFF2-40B4-BE49-F238E27FC236}">
                <a16:creationId xmlns:a16="http://schemas.microsoft.com/office/drawing/2014/main" id="{0F18746D-5F7F-14B6-1995-590AEB188CE8}"/>
              </a:ext>
            </a:extLst>
          </p:cNvPr>
          <p:cNvSpPr>
            <a:spLocks noGrp="1"/>
          </p:cNvSpPr>
          <p:nvPr>
            <p:ph sz="quarter" idx="14"/>
          </p:nvPr>
        </p:nvSpPr>
        <p:spPr>
          <a:xfrm>
            <a:off x="651978" y="3755442"/>
            <a:ext cx="3632522" cy="584980"/>
          </a:xfrm>
        </p:spPr>
        <p:txBody>
          <a:bodyPr>
            <a:normAutofit/>
          </a:bodyPr>
          <a:lstStyle/>
          <a:p>
            <a:pPr marL="0" indent="0" defTabSz="1066800">
              <a:lnSpc>
                <a:spcPct val="90000"/>
              </a:lnSpc>
              <a:spcBef>
                <a:spcPct val="0"/>
              </a:spcBef>
              <a:spcAft>
                <a:spcPct val="35000"/>
              </a:spcAft>
              <a:buClrTx/>
              <a:buSzTx/>
              <a:buNone/>
            </a:pPr>
            <a:r>
              <a:rPr lang="en-US" sz="2400" dirty="0">
                <a:solidFill>
                  <a:prstClr val="white"/>
                </a:solidFill>
                <a:latin typeface="Franklin Gothic Book" panose="020B0502020104020203"/>
              </a:rPr>
              <a:t>Avoid retroactive payroll</a:t>
            </a:r>
          </a:p>
        </p:txBody>
      </p:sp>
      <p:sp>
        <p:nvSpPr>
          <p:cNvPr id="8" name="Content Placeholder 7">
            <a:extLst>
              <a:ext uri="{FF2B5EF4-FFF2-40B4-BE49-F238E27FC236}">
                <a16:creationId xmlns:a16="http://schemas.microsoft.com/office/drawing/2014/main" id="{098D884C-06D1-1C4B-1741-0C5198C432BC}"/>
              </a:ext>
            </a:extLst>
          </p:cNvPr>
          <p:cNvSpPr>
            <a:spLocks noGrp="1"/>
          </p:cNvSpPr>
          <p:nvPr>
            <p:ph sz="quarter" idx="15"/>
          </p:nvPr>
        </p:nvSpPr>
        <p:spPr>
          <a:xfrm>
            <a:off x="663903" y="4848145"/>
            <a:ext cx="10088880" cy="894273"/>
          </a:xfrm>
        </p:spPr>
        <p:txBody>
          <a:bodyPr>
            <a:normAutofit/>
          </a:bodyPr>
          <a:lstStyle/>
          <a:p>
            <a:pPr marL="0" indent="0" defTabSz="1066800">
              <a:lnSpc>
                <a:spcPct val="90000"/>
              </a:lnSpc>
              <a:spcBef>
                <a:spcPct val="0"/>
              </a:spcBef>
              <a:spcAft>
                <a:spcPct val="35000"/>
              </a:spcAft>
              <a:buClrTx/>
              <a:buSzTx/>
              <a:buNone/>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Effort expenses must be posted by the date stated in the final financial report notification</a:t>
            </a:r>
            <a:r>
              <a:rPr lang="en-US" sz="2400" dirty="0">
                <a:solidFill>
                  <a:prstClr val="white"/>
                </a:solidFill>
                <a:latin typeface="Franklin Gothic Book" panose="020B0502020104020203"/>
              </a:rPr>
              <a:t>.</a:t>
            </a:r>
            <a:r>
              <a:rPr lang="en-US" sz="2400" b="1" dirty="0">
                <a:solidFill>
                  <a:prstClr val="black"/>
                </a:solidFill>
                <a:latin typeface="Franklin Gothic Book" panose="020B0502020104020203"/>
              </a:rPr>
              <a:t> No additional salary charges will be allowed after this deadline.</a:t>
            </a:r>
          </a:p>
        </p:txBody>
      </p:sp>
    </p:spTree>
    <p:extLst>
      <p:ext uri="{BB962C8B-B14F-4D97-AF65-F5344CB8AC3E}">
        <p14:creationId xmlns:p14="http://schemas.microsoft.com/office/powerpoint/2010/main" val="2397162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2466" y="746696"/>
            <a:ext cx="7832595" cy="702406"/>
          </a:xfrm>
        </p:spPr>
        <p:txBody>
          <a:bodyPr/>
          <a:lstStyle/>
          <a:p>
            <a:pPr algn="ctr"/>
            <a:r>
              <a:rPr lang="en-US" dirty="0">
                <a:solidFill>
                  <a:srgbClr val="252626"/>
                </a:solidFill>
              </a:rPr>
              <a:t>Project Statement Confirmation </a:t>
            </a:r>
            <a:endParaRPr lang="en-US" dirty="0"/>
          </a:p>
        </p:txBody>
      </p:sp>
      <p:sp>
        <p:nvSpPr>
          <p:cNvPr id="9" name="Content Placeholder 8">
            <a:extLst>
              <a:ext uri="{FF2B5EF4-FFF2-40B4-BE49-F238E27FC236}">
                <a16:creationId xmlns:a16="http://schemas.microsoft.com/office/drawing/2014/main" id="{3DE6D76B-3578-7E6A-6EBB-99CE2A73FAA3}"/>
              </a:ext>
            </a:extLst>
          </p:cNvPr>
          <p:cNvSpPr>
            <a:spLocks noGrp="1"/>
          </p:cNvSpPr>
          <p:nvPr>
            <p:ph sz="quarter" idx="11"/>
          </p:nvPr>
        </p:nvSpPr>
        <p:spPr>
          <a:xfrm>
            <a:off x="1411188" y="1614485"/>
            <a:ext cx="9757786" cy="4429454"/>
          </a:xfrm>
        </p:spPr>
        <p:txBody>
          <a:bodyPr anchor="t">
            <a:normAutofit/>
          </a:bodyPr>
          <a:lstStyle/>
          <a:p>
            <a:pPr lvl="0" defTabSz="914400">
              <a:lnSpc>
                <a:spcPct val="100000"/>
              </a:lnSpc>
              <a:spcBef>
                <a:spcPts val="0"/>
              </a:spcBef>
              <a:spcAft>
                <a:spcPts val="3400"/>
              </a:spcAft>
              <a:buClrTx/>
              <a:buSzTx/>
            </a:pPr>
            <a:r>
              <a:rPr lang="en-US" sz="2800" b="1" dirty="0">
                <a:solidFill>
                  <a:schemeClr val="tx1"/>
                </a:solidFill>
              </a:rPr>
              <a:t>What do you need to do now?</a:t>
            </a:r>
          </a:p>
          <a:p>
            <a:pPr marL="457200" lvl="0" indent="-457200" defTabSz="914400">
              <a:lnSpc>
                <a:spcPct val="100000"/>
              </a:lnSpc>
              <a:spcBef>
                <a:spcPts val="0"/>
              </a:spcBef>
              <a:spcAft>
                <a:spcPts val="0"/>
              </a:spcAft>
              <a:buClrTx/>
              <a:buSzTx/>
              <a:buFont typeface="Arial" panose="020B0604020202020204" pitchFamily="34" charset="0"/>
              <a:buChar char="•"/>
            </a:pPr>
            <a:r>
              <a:rPr lang="en-US" sz="2800" dirty="0">
                <a:solidFill>
                  <a:schemeClr val="tx1"/>
                </a:solidFill>
              </a:rPr>
              <a:t>Verify your department has the correct Primary Effort Coordinator</a:t>
            </a:r>
          </a:p>
          <a:p>
            <a:pPr marL="457200" lvl="0" indent="-457200" defTabSz="914400">
              <a:lnSpc>
                <a:spcPct val="100000"/>
              </a:lnSpc>
              <a:spcBef>
                <a:spcPts val="0"/>
              </a:spcBef>
              <a:spcAft>
                <a:spcPts val="0"/>
              </a:spcAft>
              <a:buClrTx/>
              <a:buSzTx/>
              <a:buFont typeface="Arial" panose="020B0604020202020204" pitchFamily="34" charset="0"/>
              <a:buChar char="•"/>
            </a:pPr>
            <a:r>
              <a:rPr lang="en-US" sz="2800" dirty="0">
                <a:solidFill>
                  <a:schemeClr val="tx1"/>
                </a:solidFill>
              </a:rPr>
              <a:t>Verify your Effort Coordinators have been assigned</a:t>
            </a:r>
          </a:p>
          <a:p>
            <a:pPr marL="457200" lvl="0" indent="-457200" defTabSz="914400">
              <a:lnSpc>
                <a:spcPct val="100000"/>
              </a:lnSpc>
              <a:spcBef>
                <a:spcPts val="0"/>
              </a:spcBef>
              <a:spcAft>
                <a:spcPts val="0"/>
              </a:spcAft>
              <a:buClrTx/>
              <a:buSzTx/>
              <a:buFont typeface="Arial" panose="020B0604020202020204" pitchFamily="34" charset="0"/>
              <a:buChar char="•"/>
            </a:pPr>
            <a:r>
              <a:rPr lang="en-US" sz="2800" dirty="0">
                <a:solidFill>
                  <a:schemeClr val="tx1"/>
                </a:solidFill>
              </a:rPr>
              <a:t>Check your Award PI (Confirmer) and be familiar with the Award Family!!!</a:t>
            </a:r>
          </a:p>
          <a:p>
            <a:pPr marL="457200" lvl="0" indent="-457200" defTabSz="914400">
              <a:lnSpc>
                <a:spcPct val="100000"/>
              </a:lnSpc>
              <a:spcBef>
                <a:spcPts val="0"/>
              </a:spcBef>
              <a:spcAft>
                <a:spcPts val="0"/>
              </a:spcAft>
              <a:buClrTx/>
              <a:buSzTx/>
              <a:buFont typeface="Arial" panose="020B0604020202020204" pitchFamily="34" charset="0"/>
              <a:buChar char="•"/>
            </a:pPr>
            <a:r>
              <a:rPr lang="en-US" sz="2800" dirty="0">
                <a:solidFill>
                  <a:schemeClr val="tx1"/>
                </a:solidFill>
              </a:rPr>
              <a:t>Monitor Effort on a Monthly Basis </a:t>
            </a:r>
          </a:p>
          <a:p>
            <a:pPr marL="457200" lvl="0" indent="-457200" defTabSz="914400">
              <a:lnSpc>
                <a:spcPct val="100000"/>
              </a:lnSpc>
              <a:spcBef>
                <a:spcPts val="0"/>
              </a:spcBef>
              <a:spcAft>
                <a:spcPts val="0"/>
              </a:spcAft>
              <a:buClrTx/>
              <a:buSzTx/>
              <a:buFont typeface="Arial" panose="020B0604020202020204" pitchFamily="34" charset="0"/>
              <a:buChar char="•"/>
            </a:pPr>
            <a:r>
              <a:rPr lang="en-US" sz="2800" dirty="0">
                <a:solidFill>
                  <a:schemeClr val="tx1"/>
                </a:solidFill>
              </a:rPr>
              <a:t>Monitor Salary Cap </a:t>
            </a:r>
          </a:p>
          <a:p>
            <a:pPr marL="457200" lvl="0" indent="-457200" defTabSz="914400">
              <a:lnSpc>
                <a:spcPct val="100000"/>
              </a:lnSpc>
              <a:spcBef>
                <a:spcPts val="0"/>
              </a:spcBef>
              <a:spcAft>
                <a:spcPts val="0"/>
              </a:spcAft>
              <a:buClrTx/>
              <a:buSzTx/>
              <a:buFont typeface="Arial" panose="020B0604020202020204" pitchFamily="34" charset="0"/>
              <a:buChar char="•"/>
            </a:pPr>
            <a:r>
              <a:rPr lang="en-US" sz="2800" dirty="0">
                <a:solidFill>
                  <a:schemeClr val="tx1"/>
                </a:solidFill>
              </a:rPr>
              <a:t>Avoid Late Cost Transfers</a:t>
            </a:r>
          </a:p>
        </p:txBody>
      </p:sp>
    </p:spTree>
    <p:extLst>
      <p:ext uri="{BB962C8B-B14F-4D97-AF65-F5344CB8AC3E}">
        <p14:creationId xmlns:p14="http://schemas.microsoft.com/office/powerpoint/2010/main" val="2573207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1036" y="487679"/>
            <a:ext cx="6341389" cy="750811"/>
          </a:xfrm>
        </p:spPr>
        <p:txBody>
          <a:bodyPr/>
          <a:lstStyle/>
          <a:p>
            <a:pPr algn="ctr"/>
            <a:r>
              <a:rPr lang="en-US" dirty="0"/>
              <a:t>Training Timeline (1 of 2)</a:t>
            </a:r>
          </a:p>
        </p:txBody>
      </p:sp>
      <p:sp>
        <p:nvSpPr>
          <p:cNvPr id="4" name="Content Placeholder 3"/>
          <p:cNvSpPr>
            <a:spLocks noGrp="1"/>
          </p:cNvSpPr>
          <p:nvPr>
            <p:ph sz="quarter" idx="11"/>
          </p:nvPr>
        </p:nvSpPr>
        <p:spPr>
          <a:xfrm>
            <a:off x="503695" y="1388979"/>
            <a:ext cx="6697205" cy="469900"/>
          </a:xfrm>
        </p:spPr>
        <p:txBody>
          <a:bodyPr>
            <a:noAutofit/>
          </a:bodyPr>
          <a:lstStyle/>
          <a:p>
            <a:pPr defTabSz="609585">
              <a:lnSpc>
                <a:spcPct val="100000"/>
              </a:lnSpc>
              <a:spcBef>
                <a:spcPts val="0"/>
              </a:spcBef>
              <a:spcAft>
                <a:spcPts val="2400"/>
              </a:spcAft>
              <a:buClr>
                <a:schemeClr val="tx1">
                  <a:lumMod val="50000"/>
                  <a:lumOff val="50000"/>
                </a:schemeClr>
              </a:buClr>
              <a:buSzPct val="100000"/>
            </a:pPr>
            <a:r>
              <a:rPr lang="en-US" sz="2133" b="1" dirty="0">
                <a:solidFill>
                  <a:srgbClr val="404041"/>
                </a:solidFill>
                <a:latin typeface="Arial"/>
                <a:cs typeface="Arial"/>
              </a:rPr>
              <a:t>Effort Coordinator Training January – March 2024</a:t>
            </a:r>
          </a:p>
        </p:txBody>
      </p:sp>
      <p:sp>
        <p:nvSpPr>
          <p:cNvPr id="11" name="Content Placeholder 10">
            <a:extLst>
              <a:ext uri="{FF2B5EF4-FFF2-40B4-BE49-F238E27FC236}">
                <a16:creationId xmlns:a16="http://schemas.microsoft.com/office/drawing/2014/main" id="{3650D38F-1B23-EDB3-C4C3-CD56E545A8DA}"/>
              </a:ext>
            </a:extLst>
          </p:cNvPr>
          <p:cNvSpPr>
            <a:spLocks noGrp="1"/>
          </p:cNvSpPr>
          <p:nvPr>
            <p:ph sz="quarter" idx="12"/>
          </p:nvPr>
        </p:nvSpPr>
        <p:spPr>
          <a:xfrm>
            <a:off x="503695" y="1937619"/>
            <a:ext cx="9265947" cy="545279"/>
          </a:xfrm>
        </p:spPr>
        <p:txBody>
          <a:bodyPr>
            <a:normAutofit/>
          </a:bodyPr>
          <a:lstStyle/>
          <a:p>
            <a:pPr lvl="0" defTabSz="609585">
              <a:lnSpc>
                <a:spcPct val="100000"/>
              </a:lnSpc>
              <a:spcBef>
                <a:spcPts val="0"/>
              </a:spcBef>
              <a:spcAft>
                <a:spcPts val="2400"/>
              </a:spcAft>
              <a:buClr>
                <a:schemeClr val="tx1">
                  <a:lumMod val="50000"/>
                  <a:lumOff val="50000"/>
                </a:schemeClr>
              </a:buClr>
              <a:buSzPct val="100000"/>
            </a:pPr>
            <a:r>
              <a:rPr lang="en-US" sz="1600" dirty="0">
                <a:solidFill>
                  <a:srgbClr val="404041"/>
                </a:solidFill>
                <a:latin typeface="Arial"/>
                <a:cs typeface="Arial"/>
              </a:rPr>
              <a:t>Monthly training offerings begin, offering zoom sessions. Recorded trainings will be made available</a:t>
            </a:r>
          </a:p>
        </p:txBody>
      </p:sp>
      <p:graphicFrame>
        <p:nvGraphicFramePr>
          <p:cNvPr id="3" name="Table 2">
            <a:extLst>
              <a:ext uri="{FF2B5EF4-FFF2-40B4-BE49-F238E27FC236}">
                <a16:creationId xmlns:a16="http://schemas.microsoft.com/office/drawing/2014/main" id="{45D87811-63B2-E824-B414-4BAD25ED08DA}"/>
              </a:ext>
            </a:extLst>
          </p:cNvPr>
          <p:cNvGraphicFramePr>
            <a:graphicFrameLocks noGrp="1"/>
          </p:cNvGraphicFramePr>
          <p:nvPr/>
        </p:nvGraphicFramePr>
        <p:xfrm>
          <a:off x="802105" y="2649531"/>
          <a:ext cx="9731424" cy="3017199"/>
        </p:xfrm>
        <a:graphic>
          <a:graphicData uri="http://schemas.openxmlformats.org/drawingml/2006/table">
            <a:tbl>
              <a:tblPr firstRow="1">
                <a:tableStyleId>{5C22544A-7EE6-4342-B048-85BDC9FD1C3A}</a:tableStyleId>
              </a:tblPr>
              <a:tblGrid>
                <a:gridCol w="3572671">
                  <a:extLst>
                    <a:ext uri="{9D8B030D-6E8A-4147-A177-3AD203B41FA5}">
                      <a16:colId xmlns:a16="http://schemas.microsoft.com/office/drawing/2014/main" val="142267166"/>
                    </a:ext>
                  </a:extLst>
                </a:gridCol>
                <a:gridCol w="1335742">
                  <a:extLst>
                    <a:ext uri="{9D8B030D-6E8A-4147-A177-3AD203B41FA5}">
                      <a16:colId xmlns:a16="http://schemas.microsoft.com/office/drawing/2014/main" val="323969485"/>
                    </a:ext>
                  </a:extLst>
                </a:gridCol>
                <a:gridCol w="4823011">
                  <a:extLst>
                    <a:ext uri="{9D8B030D-6E8A-4147-A177-3AD203B41FA5}">
                      <a16:colId xmlns:a16="http://schemas.microsoft.com/office/drawing/2014/main" val="2456813236"/>
                    </a:ext>
                  </a:extLst>
                </a:gridCol>
              </a:tblGrid>
              <a:tr h="500069">
                <a:tc>
                  <a:txBody>
                    <a:bodyPr/>
                    <a:lstStyle/>
                    <a:p>
                      <a:pPr marL="0" marR="0" algn="l">
                        <a:lnSpc>
                          <a:spcPct val="150000"/>
                        </a:lnSpc>
                        <a:spcBef>
                          <a:spcPts val="0"/>
                        </a:spcBef>
                        <a:spcAft>
                          <a:spcPts val="0"/>
                        </a:spcAft>
                      </a:pP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Date</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5840" marR="68580" marT="137160" marB="0">
                    <a:noFill/>
                  </a:tcPr>
                </a:tc>
                <a:tc>
                  <a:txBody>
                    <a:bodyPr/>
                    <a:lstStyle/>
                    <a:p>
                      <a:pPr marL="0" marR="0" algn="l">
                        <a:lnSpc>
                          <a:spcPct val="150000"/>
                        </a:lnSpc>
                        <a:spcBef>
                          <a:spcPts val="0"/>
                        </a:spcBef>
                        <a:spcAft>
                          <a:spcPts val="0"/>
                        </a:spcAft>
                      </a:pP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Time</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marR="68580" marT="137160" marB="0">
                    <a:noFill/>
                  </a:tcPr>
                </a:tc>
                <a:tc>
                  <a:txBody>
                    <a:bodyPr/>
                    <a:lstStyle/>
                    <a:p>
                      <a:pPr marL="0" marR="0" algn="l">
                        <a:lnSpc>
                          <a:spcPct val="107000"/>
                        </a:lnSpc>
                        <a:spcBef>
                          <a:spcPts val="0"/>
                        </a:spcBef>
                        <a:spcAft>
                          <a:spcPts val="0"/>
                        </a:spcAft>
                      </a:pP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Link</a:t>
                      </a:r>
                    </a:p>
                  </a:txBody>
                  <a:tcPr marL="1581912" marR="68580" marT="219456" marB="0">
                    <a:noFill/>
                  </a:tcPr>
                </a:tc>
                <a:extLst>
                  <a:ext uri="{0D108BD9-81ED-4DB2-BD59-A6C34878D82A}">
                    <a16:rowId xmlns:a16="http://schemas.microsoft.com/office/drawing/2014/main" val="4184928344"/>
                  </a:ext>
                </a:extLst>
              </a:tr>
              <a:tr h="503426">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Monday, January 8,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8288"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 PM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8288" marB="0" anchor="ctr"/>
                </a:tc>
                <a:tc>
                  <a:txBody>
                    <a:bodyPr/>
                    <a:lstStyle/>
                    <a:p>
                      <a:pPr marL="0" marR="0" algn="l">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https://iu.zoom.us/j/84528126936</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extLst>
                  <a:ext uri="{0D108BD9-81ED-4DB2-BD59-A6C34878D82A}">
                    <a16:rowId xmlns:a16="http://schemas.microsoft.com/office/drawing/2014/main" val="1676800925"/>
                  </a:ext>
                </a:extLst>
              </a:tr>
              <a:tr h="503426">
                <a:tc>
                  <a:txBody>
                    <a:bodyPr/>
                    <a:lstStyle/>
                    <a:p>
                      <a:pPr marL="0" marR="0" algn="l">
                        <a:lnSpc>
                          <a:spcPct val="150000"/>
                        </a:lnSpc>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Tuesday, January 23, 2024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 PM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https://iu.zoom.us/j/84528126936</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18288" marB="0" anchor="ctr"/>
                </a:tc>
                <a:extLst>
                  <a:ext uri="{0D108BD9-81ED-4DB2-BD59-A6C34878D82A}">
                    <a16:rowId xmlns:a16="http://schemas.microsoft.com/office/drawing/2014/main" val="199743287"/>
                  </a:ext>
                </a:extLst>
              </a:tr>
              <a:tr h="503426">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Monday, February 5,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 PM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tc>
                  <a:txBody>
                    <a:bodyPr/>
                    <a:lstStyle/>
                    <a:p>
                      <a:pPr marL="0" marR="0" algn="l">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https://iu.zoom.us/j/81133496708</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extLst>
                  <a:ext uri="{0D108BD9-81ED-4DB2-BD59-A6C34878D82A}">
                    <a16:rowId xmlns:a16="http://schemas.microsoft.com/office/drawing/2014/main" val="2553460525"/>
                  </a:ext>
                </a:extLst>
              </a:tr>
              <a:tr h="503426">
                <a:tc>
                  <a:txBody>
                    <a:bodyPr/>
                    <a:lstStyle/>
                    <a:p>
                      <a:pPr marL="0" marR="0" algn="l">
                        <a:lnSpc>
                          <a:spcPct val="150000"/>
                        </a:lnSpc>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Tuesday, February 20, 2024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50000"/>
                        </a:lnSpc>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 AM</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https://iu.zoom.us/j/81303190808</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18288" marB="0" anchor="ctr"/>
                </a:tc>
                <a:extLst>
                  <a:ext uri="{0D108BD9-81ED-4DB2-BD59-A6C34878D82A}">
                    <a16:rowId xmlns:a16="http://schemas.microsoft.com/office/drawing/2014/main" val="4277807538"/>
                  </a:ext>
                </a:extLst>
              </a:tr>
              <a:tr h="503426">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Tuesday, March 5,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 PM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tc>
                  <a:txBody>
                    <a:bodyPr/>
                    <a:lstStyle/>
                    <a:p>
                      <a:pPr marL="0" marR="0" algn="l">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https://iu.zoom.us/j/82201643060</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42142811"/>
                  </a:ext>
                </a:extLst>
              </a:tr>
            </a:tbl>
          </a:graphicData>
        </a:graphic>
      </p:graphicFrame>
    </p:spTree>
    <p:extLst>
      <p:ext uri="{BB962C8B-B14F-4D97-AF65-F5344CB8AC3E}">
        <p14:creationId xmlns:p14="http://schemas.microsoft.com/office/powerpoint/2010/main" val="2849820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9077" y="542259"/>
            <a:ext cx="5572443" cy="569618"/>
          </a:xfrm>
        </p:spPr>
        <p:txBody>
          <a:bodyPr>
            <a:normAutofit fontScale="90000"/>
          </a:bodyPr>
          <a:lstStyle/>
          <a:p>
            <a:pPr algn="ctr"/>
            <a:r>
              <a:rPr lang="en-US" dirty="0"/>
              <a:t>Training Timeline (2 of 2)</a:t>
            </a:r>
          </a:p>
        </p:txBody>
      </p:sp>
      <p:sp>
        <p:nvSpPr>
          <p:cNvPr id="4" name="Content Placeholder 3"/>
          <p:cNvSpPr>
            <a:spLocks noGrp="1"/>
          </p:cNvSpPr>
          <p:nvPr>
            <p:ph sz="quarter" idx="11"/>
          </p:nvPr>
        </p:nvSpPr>
        <p:spPr>
          <a:xfrm>
            <a:off x="503696" y="1057944"/>
            <a:ext cx="5889625" cy="695975"/>
          </a:xfrm>
        </p:spPr>
        <p:txBody>
          <a:bodyPr>
            <a:noAutofit/>
          </a:bodyPr>
          <a:lstStyle/>
          <a:p>
            <a:pPr defTabSz="609585">
              <a:lnSpc>
                <a:spcPct val="100000"/>
              </a:lnSpc>
              <a:spcBef>
                <a:spcPts val="0"/>
              </a:spcBef>
              <a:spcAft>
                <a:spcPts val="2400"/>
              </a:spcAft>
              <a:buClr>
                <a:schemeClr val="tx1">
                  <a:lumMod val="50000"/>
                  <a:lumOff val="50000"/>
                </a:schemeClr>
              </a:buClr>
              <a:buSzPct val="100000"/>
            </a:pPr>
            <a:r>
              <a:rPr lang="en-US" sz="2133" b="1" dirty="0">
                <a:solidFill>
                  <a:srgbClr val="404041"/>
                </a:solidFill>
                <a:latin typeface="Arial"/>
                <a:cs typeface="Arial"/>
              </a:rPr>
              <a:t>PI Confirmer Training January – March 2024</a:t>
            </a:r>
          </a:p>
        </p:txBody>
      </p:sp>
      <p:sp>
        <p:nvSpPr>
          <p:cNvPr id="9" name="Content Placeholder 8">
            <a:extLst>
              <a:ext uri="{FF2B5EF4-FFF2-40B4-BE49-F238E27FC236}">
                <a16:creationId xmlns:a16="http://schemas.microsoft.com/office/drawing/2014/main" id="{755C69EC-EE26-1EF5-72BC-C0E84E73E11A}"/>
              </a:ext>
            </a:extLst>
          </p:cNvPr>
          <p:cNvSpPr>
            <a:spLocks noGrp="1"/>
          </p:cNvSpPr>
          <p:nvPr>
            <p:ph sz="quarter" idx="12"/>
          </p:nvPr>
        </p:nvSpPr>
        <p:spPr>
          <a:xfrm>
            <a:off x="503696" y="1733599"/>
            <a:ext cx="10210165" cy="553705"/>
          </a:xfrm>
        </p:spPr>
        <p:txBody>
          <a:bodyPr>
            <a:normAutofit/>
          </a:bodyPr>
          <a:lstStyle/>
          <a:p>
            <a:pPr lvl="0" defTabSz="609585">
              <a:lnSpc>
                <a:spcPct val="100000"/>
              </a:lnSpc>
              <a:spcBef>
                <a:spcPts val="0"/>
              </a:spcBef>
              <a:spcAft>
                <a:spcPts val="2400"/>
              </a:spcAft>
              <a:buClr>
                <a:schemeClr val="tx1">
                  <a:lumMod val="50000"/>
                  <a:lumOff val="50000"/>
                </a:schemeClr>
              </a:buClr>
              <a:buSzPct val="100000"/>
            </a:pPr>
            <a:r>
              <a:rPr lang="en-US" sz="1800" dirty="0">
                <a:solidFill>
                  <a:srgbClr val="404041"/>
                </a:solidFill>
                <a:latin typeface="Arial"/>
                <a:cs typeface="Arial"/>
              </a:rPr>
              <a:t>Monthly training offerings begin, offering zoom sessions. Recorded training will be made available</a:t>
            </a:r>
          </a:p>
        </p:txBody>
      </p:sp>
      <p:graphicFrame>
        <p:nvGraphicFramePr>
          <p:cNvPr id="6" name="Table 5">
            <a:extLst>
              <a:ext uri="{FF2B5EF4-FFF2-40B4-BE49-F238E27FC236}">
                <a16:creationId xmlns:a16="http://schemas.microsoft.com/office/drawing/2014/main" id="{6FAAD0AD-E884-8EC4-9CB2-692C15C76F2C}"/>
              </a:ext>
            </a:extLst>
          </p:cNvPr>
          <p:cNvGraphicFramePr>
            <a:graphicFrameLocks noGrp="1"/>
          </p:cNvGraphicFramePr>
          <p:nvPr/>
        </p:nvGraphicFramePr>
        <p:xfrm>
          <a:off x="802105" y="2684585"/>
          <a:ext cx="9731424" cy="2990783"/>
        </p:xfrm>
        <a:graphic>
          <a:graphicData uri="http://schemas.openxmlformats.org/drawingml/2006/table">
            <a:tbl>
              <a:tblPr firstRow="1">
                <a:tableStyleId>{5C22544A-7EE6-4342-B048-85BDC9FD1C3A}</a:tableStyleId>
              </a:tblPr>
              <a:tblGrid>
                <a:gridCol w="3572671">
                  <a:extLst>
                    <a:ext uri="{9D8B030D-6E8A-4147-A177-3AD203B41FA5}">
                      <a16:colId xmlns:a16="http://schemas.microsoft.com/office/drawing/2014/main" val="142267166"/>
                    </a:ext>
                  </a:extLst>
                </a:gridCol>
                <a:gridCol w="1335742">
                  <a:extLst>
                    <a:ext uri="{9D8B030D-6E8A-4147-A177-3AD203B41FA5}">
                      <a16:colId xmlns:a16="http://schemas.microsoft.com/office/drawing/2014/main" val="323969485"/>
                    </a:ext>
                  </a:extLst>
                </a:gridCol>
                <a:gridCol w="4823011">
                  <a:extLst>
                    <a:ext uri="{9D8B030D-6E8A-4147-A177-3AD203B41FA5}">
                      <a16:colId xmlns:a16="http://schemas.microsoft.com/office/drawing/2014/main" val="2456813236"/>
                    </a:ext>
                  </a:extLst>
                </a:gridCol>
              </a:tblGrid>
              <a:tr h="465015">
                <a:tc>
                  <a:txBody>
                    <a:bodyPr/>
                    <a:lstStyle/>
                    <a:p>
                      <a:pPr marL="0" marR="0">
                        <a:lnSpc>
                          <a:spcPct val="107000"/>
                        </a:lnSpc>
                        <a:spcBef>
                          <a:spcPts val="0"/>
                        </a:spcBef>
                        <a:spcAft>
                          <a:spcPts val="800"/>
                        </a:spcAft>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Date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152144" marR="68580" marT="36576" marB="0">
                    <a:noFill/>
                  </a:tcPr>
                </a:tc>
                <a:tc>
                  <a:txBody>
                    <a:bodyPr/>
                    <a:lstStyle/>
                    <a:p>
                      <a:pPr marL="0" marR="0" algn="l">
                        <a:lnSpc>
                          <a:spcPct val="100000"/>
                        </a:lnSpc>
                        <a:spcBef>
                          <a:spcPts val="0"/>
                        </a:spcBef>
                        <a:spcAft>
                          <a:spcPts val="0"/>
                        </a:spcAft>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Time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0" marR="68580" marT="36576" marB="0">
                    <a:noFill/>
                  </a:tcPr>
                </a:tc>
                <a:tc>
                  <a:txBody>
                    <a:bodyPr/>
                    <a:lstStyle/>
                    <a:p>
                      <a:pPr marL="0" marR="0" algn="l">
                        <a:lnSpc>
                          <a:spcPct val="107000"/>
                        </a:lnSpc>
                        <a:spcBef>
                          <a:spcPts val="0"/>
                        </a:spcBef>
                        <a:spcAft>
                          <a:spcPts val="800"/>
                        </a:spcAft>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Link</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947672" marR="68580" marT="36576" marB="0">
                    <a:noFill/>
                  </a:tcPr>
                </a:tc>
                <a:extLst>
                  <a:ext uri="{0D108BD9-81ED-4DB2-BD59-A6C34878D82A}">
                    <a16:rowId xmlns:a16="http://schemas.microsoft.com/office/drawing/2014/main" val="2249255348"/>
                  </a:ext>
                </a:extLst>
              </a:tr>
              <a:tr h="512064">
                <a:tc>
                  <a:txBody>
                    <a:bodyPr/>
                    <a:lstStyle/>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Tuesday, January 9,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 AM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8288" marB="0" anchor="ctr"/>
                </a:tc>
                <a:tc>
                  <a:txBody>
                    <a:bodyPr/>
                    <a:lstStyle/>
                    <a:p>
                      <a:pPr marL="0" marR="0" algn="l">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https://iu.zoom.us/j/84100490069</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extLst>
                  <a:ext uri="{0D108BD9-81ED-4DB2-BD59-A6C34878D82A}">
                    <a16:rowId xmlns:a16="http://schemas.microsoft.com/office/drawing/2014/main" val="1676800925"/>
                  </a:ext>
                </a:extLst>
              </a:tr>
              <a:tr h="503426">
                <a:tc>
                  <a:txBody>
                    <a:bodyPr/>
                    <a:lstStyle/>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Monday, January 22,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 PM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https://iu.zoom.us/j/81370853893</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99743287"/>
                  </a:ext>
                </a:extLst>
              </a:tr>
              <a:tr h="503426">
                <a:tc>
                  <a:txBody>
                    <a:bodyPr/>
                    <a:lstStyle/>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Wednesday, February 7,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 PM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https://iu.zoom.us/j/81408677020</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53460525"/>
                  </a:ext>
                </a:extLst>
              </a:tr>
              <a:tr h="503426">
                <a:tc>
                  <a:txBody>
                    <a:bodyPr/>
                    <a:lstStyle/>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Monday, February 19,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9:00 AM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64008" marB="0"/>
                </a:tc>
                <a:tc>
                  <a:txBody>
                    <a:bodyPr/>
                    <a:lstStyle/>
                    <a:p>
                      <a:pPr marL="0" marR="0">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https://iu.zoom.us/j/82919551766 </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277807538"/>
                  </a:ext>
                </a:extLst>
              </a:tr>
              <a:tr h="503426">
                <a:tc>
                  <a:txBody>
                    <a:bodyPr/>
                    <a:lstStyle/>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Thursday, March 7,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 PM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https://iu.zoom.us/j/84767742744</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242142811"/>
                  </a:ext>
                </a:extLst>
              </a:tr>
            </a:tbl>
          </a:graphicData>
        </a:graphic>
      </p:graphicFrame>
    </p:spTree>
    <p:extLst>
      <p:ext uri="{BB962C8B-B14F-4D97-AF65-F5344CB8AC3E}">
        <p14:creationId xmlns:p14="http://schemas.microsoft.com/office/powerpoint/2010/main" val="1367206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9657" y="370432"/>
            <a:ext cx="3050261" cy="670193"/>
          </a:xfrm>
        </p:spPr>
        <p:txBody>
          <a:bodyPr>
            <a:normAutofit fontScale="90000"/>
          </a:bodyPr>
          <a:lstStyle/>
          <a:p>
            <a:pPr algn="ctr"/>
            <a:r>
              <a:rPr lang="en-US" dirty="0"/>
              <a:t>Office Hours</a:t>
            </a:r>
          </a:p>
        </p:txBody>
      </p:sp>
      <p:graphicFrame>
        <p:nvGraphicFramePr>
          <p:cNvPr id="7" name="Table 6">
            <a:extLst>
              <a:ext uri="{FF2B5EF4-FFF2-40B4-BE49-F238E27FC236}">
                <a16:creationId xmlns:a16="http://schemas.microsoft.com/office/drawing/2014/main" id="{F2C9053F-3A51-31FD-3A8E-12374E627D0F}"/>
              </a:ext>
            </a:extLst>
          </p:cNvPr>
          <p:cNvGraphicFramePr>
            <a:graphicFrameLocks noGrp="1"/>
          </p:cNvGraphicFramePr>
          <p:nvPr/>
        </p:nvGraphicFramePr>
        <p:xfrm>
          <a:off x="695324" y="1243346"/>
          <a:ext cx="10672522" cy="4448034"/>
        </p:xfrm>
        <a:graphic>
          <a:graphicData uri="http://schemas.openxmlformats.org/drawingml/2006/table">
            <a:tbl>
              <a:tblPr firstRow="1">
                <a:tableStyleId>{5C22544A-7EE6-4342-B048-85BDC9FD1C3A}</a:tableStyleId>
              </a:tblPr>
              <a:tblGrid>
                <a:gridCol w="3899862">
                  <a:extLst>
                    <a:ext uri="{9D8B030D-6E8A-4147-A177-3AD203B41FA5}">
                      <a16:colId xmlns:a16="http://schemas.microsoft.com/office/drawing/2014/main" val="1935008221"/>
                    </a:ext>
                  </a:extLst>
                </a:gridCol>
                <a:gridCol w="1235452">
                  <a:extLst>
                    <a:ext uri="{9D8B030D-6E8A-4147-A177-3AD203B41FA5}">
                      <a16:colId xmlns:a16="http://schemas.microsoft.com/office/drawing/2014/main" val="1850468807"/>
                    </a:ext>
                  </a:extLst>
                </a:gridCol>
                <a:gridCol w="5537208">
                  <a:extLst>
                    <a:ext uri="{9D8B030D-6E8A-4147-A177-3AD203B41FA5}">
                      <a16:colId xmlns:a16="http://schemas.microsoft.com/office/drawing/2014/main" val="2385107486"/>
                    </a:ext>
                  </a:extLst>
                </a:gridCol>
              </a:tblGrid>
              <a:tr h="347472">
                <a:tc>
                  <a:txBody>
                    <a:bodyPr/>
                    <a:lstStyle/>
                    <a:p>
                      <a:pPr algn="l" fontAlgn="ct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Date</a:t>
                      </a:r>
                      <a:endParaRPr lang="en-US" sz="1800" b="0" i="0" u="none" strike="noStrike" dirty="0">
                        <a:solidFill>
                          <a:srgbClr val="000000"/>
                        </a:solidFill>
                        <a:effectLst/>
                        <a:latin typeface="Arial" panose="020B0604020202020204" pitchFamily="34" charset="0"/>
                      </a:endParaRPr>
                    </a:p>
                  </a:txBody>
                  <a:tcPr marL="1554480" marR="5404" marT="36576" marB="0">
                    <a:noFill/>
                  </a:tcPr>
                </a:tc>
                <a:tc>
                  <a:txBody>
                    <a:bodyPr/>
                    <a:lstStyle/>
                    <a:p>
                      <a:pPr algn="l" fontAlgn="ct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Time</a:t>
                      </a:r>
                      <a:endParaRPr lang="en-US" sz="1800" b="0" i="0" u="none" strike="noStrike" dirty="0">
                        <a:solidFill>
                          <a:srgbClr val="000000"/>
                        </a:solidFill>
                        <a:effectLst/>
                        <a:latin typeface="Arial" panose="020B0604020202020204" pitchFamily="34" charset="0"/>
                      </a:endParaRPr>
                    </a:p>
                  </a:txBody>
                  <a:tcPr marR="5404" marT="36576" marB="0">
                    <a:noFill/>
                  </a:tcPr>
                </a:tc>
                <a:tc>
                  <a:txBody>
                    <a:bodyPr/>
                    <a:lstStyle/>
                    <a:p>
                      <a:pPr algn="l" fontAlgn="ct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Link</a:t>
                      </a:r>
                      <a:endParaRPr lang="en-US" sz="1800" b="0" i="0" u="sng" strike="noStrike" dirty="0">
                        <a:solidFill>
                          <a:schemeClr val="tx1"/>
                        </a:solidFill>
                        <a:effectLst/>
                        <a:latin typeface="Arial" panose="020B0604020202020204" pitchFamily="34" charset="0"/>
                      </a:endParaRPr>
                    </a:p>
                  </a:txBody>
                  <a:tcPr marL="2130552" marR="5404" marT="36576" marB="0">
                    <a:noFill/>
                  </a:tcPr>
                </a:tc>
                <a:extLst>
                  <a:ext uri="{0D108BD9-81ED-4DB2-BD59-A6C34878D82A}">
                    <a16:rowId xmlns:a16="http://schemas.microsoft.com/office/drawing/2014/main" val="782762156"/>
                  </a:ext>
                </a:extLst>
              </a:tr>
              <a:tr h="347472">
                <a:tc>
                  <a:txBody>
                    <a:bodyPr/>
                    <a:lstStyle/>
                    <a:p>
                      <a:pPr algn="l" fontAlgn="ctr"/>
                      <a:r>
                        <a:rPr lang="en-US" sz="1500" u="none" strike="noStrike" dirty="0">
                          <a:effectLst/>
                        </a:rPr>
                        <a:t>Wednesday, January 10, 2024</a:t>
                      </a:r>
                      <a:endParaRPr lang="en-US" sz="1500" b="0" i="0" u="none" strike="noStrike" dirty="0">
                        <a:solidFill>
                          <a:srgbClr val="000000"/>
                        </a:solidFill>
                        <a:effectLst/>
                        <a:latin typeface="Arial" panose="020B0604020202020204" pitchFamily="34" charset="0"/>
                      </a:endParaRPr>
                    </a:p>
                  </a:txBody>
                  <a:tcPr marL="5404" marR="5404" marT="27432" marB="0" anchor="ctr"/>
                </a:tc>
                <a:tc>
                  <a:txBody>
                    <a:bodyPr/>
                    <a:lstStyle/>
                    <a:p>
                      <a:pPr algn="r" fontAlgn="ctr"/>
                      <a:r>
                        <a:rPr lang="en-US" sz="1500" u="none" strike="noStrike" dirty="0">
                          <a:effectLst/>
                        </a:rPr>
                        <a:t>10:00 AM</a:t>
                      </a:r>
                      <a:endParaRPr lang="en-US" sz="1500" b="0" i="0" u="none" strike="noStrike" dirty="0">
                        <a:solidFill>
                          <a:srgbClr val="000000"/>
                        </a:solidFill>
                        <a:effectLst/>
                        <a:latin typeface="Arial" panose="020B0604020202020204" pitchFamily="34" charset="0"/>
                      </a:endParaRPr>
                    </a:p>
                  </a:txBody>
                  <a:tcPr marL="5404" marR="5404" marT="27432" marB="0" anchor="ctr"/>
                </a:tc>
                <a:tc>
                  <a:txBody>
                    <a:bodyPr/>
                    <a:lstStyle/>
                    <a:p>
                      <a:pPr algn="ctr" fontAlgn="ctr"/>
                      <a:r>
                        <a:rPr lang="en-US" sz="1500" u="sng" strike="noStrike" dirty="0">
                          <a:solidFill>
                            <a:schemeClr val="tx1"/>
                          </a:solidFill>
                          <a:effectLst/>
                          <a:hlinkClick r:id="rId2">
                            <a:extLst>
                              <a:ext uri="{A12FA001-AC4F-418D-AE19-62706E023703}">
                                <ahyp:hlinkClr xmlns:ahyp="http://schemas.microsoft.com/office/drawing/2018/hyperlinkcolor" val="tx"/>
                              </a:ext>
                            </a:extLst>
                          </a:hlinkClick>
                        </a:rPr>
                        <a:t>https://iu.zoom.us/j/84414329686</a:t>
                      </a:r>
                      <a:endParaRPr lang="en-US" sz="1500" b="0" i="0" u="sng" strike="noStrike" dirty="0">
                        <a:solidFill>
                          <a:schemeClr val="tx1"/>
                        </a:solidFill>
                        <a:effectLst/>
                        <a:latin typeface="Arial" panose="020B0604020202020204" pitchFamily="34" charset="0"/>
                      </a:endParaRPr>
                    </a:p>
                  </a:txBody>
                  <a:tcPr marL="5404" marR="5404" marT="27432" marB="0" anchor="ctr"/>
                </a:tc>
                <a:extLst>
                  <a:ext uri="{0D108BD9-81ED-4DB2-BD59-A6C34878D82A}">
                    <a16:rowId xmlns:a16="http://schemas.microsoft.com/office/drawing/2014/main" val="3006645050"/>
                  </a:ext>
                </a:extLst>
              </a:tr>
              <a:tr h="341190">
                <a:tc>
                  <a:txBody>
                    <a:bodyPr/>
                    <a:lstStyle/>
                    <a:p>
                      <a:pPr algn="l" fontAlgn="ctr"/>
                      <a:r>
                        <a:rPr lang="en-US" sz="1500" u="none" strike="noStrike">
                          <a:effectLst/>
                        </a:rPr>
                        <a:t>Tuesday, January 16, 2024</a:t>
                      </a:r>
                      <a:endParaRPr lang="en-US" sz="1500" b="0" i="0" u="none" strike="noStrike">
                        <a:solidFill>
                          <a:srgbClr val="000000"/>
                        </a:solidFill>
                        <a:effectLst/>
                        <a:latin typeface="Arial" panose="020B0604020202020204" pitchFamily="34" charset="0"/>
                      </a:endParaRPr>
                    </a:p>
                  </a:txBody>
                  <a:tcPr marL="5404" marR="5404" marT="5404" marB="0" anchor="ctr"/>
                </a:tc>
                <a:tc>
                  <a:txBody>
                    <a:bodyPr/>
                    <a:lstStyle/>
                    <a:p>
                      <a:pPr algn="r" fontAlgn="ctr"/>
                      <a:r>
                        <a:rPr lang="en-US" sz="1500" u="none" strike="noStrike">
                          <a:effectLst/>
                        </a:rPr>
                        <a:t>2:00 PM</a:t>
                      </a:r>
                      <a:endParaRPr lang="en-US" sz="1500" b="0" i="0" u="none" strike="noStrike">
                        <a:solidFill>
                          <a:srgbClr val="000000"/>
                        </a:solidFill>
                        <a:effectLst/>
                        <a:latin typeface="Arial" panose="020B0604020202020204" pitchFamily="34" charset="0"/>
                      </a:endParaRPr>
                    </a:p>
                  </a:txBody>
                  <a:tcPr marL="5404" marR="5404" marT="5404" marB="0" anchor="ctr"/>
                </a:tc>
                <a:tc>
                  <a:txBody>
                    <a:bodyPr/>
                    <a:lstStyle/>
                    <a:p>
                      <a:pPr algn="ctr" fontAlgn="ctr"/>
                      <a:r>
                        <a:rPr lang="en-US" sz="1500" u="sng" strike="noStrike" dirty="0">
                          <a:solidFill>
                            <a:schemeClr val="tx1"/>
                          </a:solidFill>
                          <a:effectLst/>
                          <a:hlinkClick r:id="rId3">
                            <a:extLst>
                              <a:ext uri="{A12FA001-AC4F-418D-AE19-62706E023703}">
                                <ahyp:hlinkClr xmlns:ahyp="http://schemas.microsoft.com/office/drawing/2018/hyperlinkcolor" val="tx"/>
                              </a:ext>
                            </a:extLst>
                          </a:hlinkClick>
                        </a:rPr>
                        <a:t>https://iu.zoom.us/j/87396214066</a:t>
                      </a:r>
                      <a:endParaRPr lang="en-US" sz="1500" b="0" i="0" u="sng" strike="noStrike" dirty="0">
                        <a:solidFill>
                          <a:schemeClr val="tx1"/>
                        </a:solidFill>
                        <a:effectLst/>
                        <a:latin typeface="Arial" panose="020B0604020202020204" pitchFamily="34" charset="0"/>
                      </a:endParaRPr>
                    </a:p>
                  </a:txBody>
                  <a:tcPr marL="5404" marR="5404" marT="5404" marB="0" anchor="ctr"/>
                </a:tc>
                <a:extLst>
                  <a:ext uri="{0D108BD9-81ED-4DB2-BD59-A6C34878D82A}">
                    <a16:rowId xmlns:a16="http://schemas.microsoft.com/office/drawing/2014/main" val="3530323255"/>
                  </a:ext>
                </a:extLst>
              </a:tr>
              <a:tr h="341190">
                <a:tc>
                  <a:txBody>
                    <a:bodyPr/>
                    <a:lstStyle/>
                    <a:p>
                      <a:pPr algn="l" fontAlgn="ctr"/>
                      <a:r>
                        <a:rPr lang="en-US" sz="1500" u="none" strike="noStrike" dirty="0">
                          <a:effectLst/>
                        </a:rPr>
                        <a:t>Wednesday, January 24, 2024</a:t>
                      </a:r>
                      <a:endParaRPr lang="en-US" sz="1500" b="0" i="0" u="none" strike="noStrike" dirty="0">
                        <a:solidFill>
                          <a:srgbClr val="000000"/>
                        </a:solidFill>
                        <a:effectLst/>
                        <a:latin typeface="Arial" panose="020B0604020202020204" pitchFamily="34" charset="0"/>
                      </a:endParaRPr>
                    </a:p>
                  </a:txBody>
                  <a:tcPr marL="5404" marR="5404" marT="18288" marB="0" anchor="ctr"/>
                </a:tc>
                <a:tc>
                  <a:txBody>
                    <a:bodyPr/>
                    <a:lstStyle/>
                    <a:p>
                      <a:pPr algn="r" fontAlgn="ctr"/>
                      <a:r>
                        <a:rPr lang="en-US" sz="1500" u="none" strike="noStrike" dirty="0">
                          <a:effectLst/>
                        </a:rPr>
                        <a:t>2:00 PM</a:t>
                      </a:r>
                      <a:endParaRPr lang="en-US" sz="1500" b="0" i="0" u="none" strike="noStrike" dirty="0">
                        <a:solidFill>
                          <a:srgbClr val="000000"/>
                        </a:solidFill>
                        <a:effectLst/>
                        <a:latin typeface="Arial" panose="020B0604020202020204" pitchFamily="34" charset="0"/>
                      </a:endParaRPr>
                    </a:p>
                  </a:txBody>
                  <a:tcPr marL="5404" marR="5404" marT="18288" marB="0" anchor="ctr"/>
                </a:tc>
                <a:tc>
                  <a:txBody>
                    <a:bodyPr/>
                    <a:lstStyle/>
                    <a:p>
                      <a:pPr algn="ctr" fontAlgn="ctr"/>
                      <a:r>
                        <a:rPr lang="en-US" sz="1500" u="sng" strike="noStrike" dirty="0">
                          <a:solidFill>
                            <a:schemeClr val="tx1"/>
                          </a:solidFill>
                          <a:effectLst/>
                          <a:hlinkClick r:id="rId4">
                            <a:extLst>
                              <a:ext uri="{A12FA001-AC4F-418D-AE19-62706E023703}">
                                <ahyp:hlinkClr xmlns:ahyp="http://schemas.microsoft.com/office/drawing/2018/hyperlinkcolor" val="tx"/>
                              </a:ext>
                            </a:extLst>
                          </a:hlinkClick>
                        </a:rPr>
                        <a:t>https://iu.zoom.us/j/83711243848</a:t>
                      </a:r>
                      <a:endParaRPr lang="en-US" sz="1500" b="0" i="0" u="sng" strike="noStrike" dirty="0">
                        <a:solidFill>
                          <a:schemeClr val="tx1"/>
                        </a:solidFill>
                        <a:effectLst/>
                        <a:latin typeface="Arial" panose="020B0604020202020204" pitchFamily="34" charset="0"/>
                      </a:endParaRPr>
                    </a:p>
                  </a:txBody>
                  <a:tcPr marL="5404" marR="5404" marT="18288" marB="0" anchor="ctr"/>
                </a:tc>
                <a:extLst>
                  <a:ext uri="{0D108BD9-81ED-4DB2-BD59-A6C34878D82A}">
                    <a16:rowId xmlns:a16="http://schemas.microsoft.com/office/drawing/2014/main" val="3716874588"/>
                  </a:ext>
                </a:extLst>
              </a:tr>
              <a:tr h="341190">
                <a:tc>
                  <a:txBody>
                    <a:bodyPr/>
                    <a:lstStyle/>
                    <a:p>
                      <a:pPr algn="l" fontAlgn="ctr"/>
                      <a:r>
                        <a:rPr lang="en-US" sz="1500" u="none" strike="noStrike">
                          <a:effectLst/>
                        </a:rPr>
                        <a:t>Tuesday, January 30, 2024</a:t>
                      </a:r>
                      <a:endParaRPr lang="en-US" sz="1500" b="0" i="0" u="none" strike="noStrike">
                        <a:solidFill>
                          <a:srgbClr val="000000"/>
                        </a:solidFill>
                        <a:effectLst/>
                        <a:latin typeface="Arial" panose="020B0604020202020204" pitchFamily="34" charset="0"/>
                      </a:endParaRPr>
                    </a:p>
                  </a:txBody>
                  <a:tcPr marL="5404" marR="5404" marT="5404" marB="0" anchor="ctr"/>
                </a:tc>
                <a:tc>
                  <a:txBody>
                    <a:bodyPr/>
                    <a:lstStyle/>
                    <a:p>
                      <a:pPr algn="r" fontAlgn="ctr"/>
                      <a:r>
                        <a:rPr lang="en-US" sz="1500" u="none" strike="noStrike">
                          <a:effectLst/>
                        </a:rPr>
                        <a:t>2:00 PM</a:t>
                      </a:r>
                      <a:endParaRPr lang="en-US" sz="1500" b="0" i="0" u="none" strike="noStrike">
                        <a:solidFill>
                          <a:srgbClr val="000000"/>
                        </a:solidFill>
                        <a:effectLst/>
                        <a:latin typeface="Arial" panose="020B0604020202020204" pitchFamily="34" charset="0"/>
                      </a:endParaRPr>
                    </a:p>
                  </a:txBody>
                  <a:tcPr marL="5404" marR="5404" marT="5404" marB="0" anchor="ctr"/>
                </a:tc>
                <a:tc>
                  <a:txBody>
                    <a:bodyPr/>
                    <a:lstStyle/>
                    <a:p>
                      <a:pPr algn="ctr" fontAlgn="ctr"/>
                      <a:r>
                        <a:rPr lang="en-US" sz="1500" u="sng" strike="noStrike" dirty="0">
                          <a:solidFill>
                            <a:schemeClr val="tx1"/>
                          </a:solidFill>
                          <a:effectLst/>
                          <a:hlinkClick r:id="rId5">
                            <a:extLst>
                              <a:ext uri="{A12FA001-AC4F-418D-AE19-62706E023703}">
                                <ahyp:hlinkClr xmlns:ahyp="http://schemas.microsoft.com/office/drawing/2018/hyperlinkcolor" val="tx"/>
                              </a:ext>
                            </a:extLst>
                          </a:hlinkClick>
                        </a:rPr>
                        <a:t>https://iu.zoom.us/j/85999599879</a:t>
                      </a:r>
                      <a:endParaRPr lang="en-US" sz="1500" b="0" i="0" u="sng" strike="noStrike" dirty="0">
                        <a:solidFill>
                          <a:schemeClr val="tx1"/>
                        </a:solidFill>
                        <a:effectLst/>
                        <a:latin typeface="Arial" panose="020B0604020202020204" pitchFamily="34" charset="0"/>
                      </a:endParaRPr>
                    </a:p>
                  </a:txBody>
                  <a:tcPr marL="5404" marR="5404" marT="5404" marB="0" anchor="ctr"/>
                </a:tc>
                <a:extLst>
                  <a:ext uri="{0D108BD9-81ED-4DB2-BD59-A6C34878D82A}">
                    <a16:rowId xmlns:a16="http://schemas.microsoft.com/office/drawing/2014/main" val="1917415910"/>
                  </a:ext>
                </a:extLst>
              </a:tr>
              <a:tr h="341190">
                <a:tc>
                  <a:txBody>
                    <a:bodyPr/>
                    <a:lstStyle/>
                    <a:p>
                      <a:pPr algn="l" fontAlgn="ctr"/>
                      <a:r>
                        <a:rPr lang="en-US" sz="1500" u="none" strike="noStrike" dirty="0">
                          <a:effectLst/>
                        </a:rPr>
                        <a:t>Tuesday, February 6, 2024</a:t>
                      </a:r>
                      <a:endParaRPr lang="en-US" sz="1500" b="0" i="0" u="none" strike="noStrike" dirty="0">
                        <a:solidFill>
                          <a:srgbClr val="000000"/>
                        </a:solidFill>
                        <a:effectLst/>
                        <a:latin typeface="Arial" panose="020B0604020202020204" pitchFamily="34" charset="0"/>
                      </a:endParaRPr>
                    </a:p>
                  </a:txBody>
                  <a:tcPr marL="5404" marR="5404" marT="18288" marB="0" anchor="ctr"/>
                </a:tc>
                <a:tc>
                  <a:txBody>
                    <a:bodyPr/>
                    <a:lstStyle/>
                    <a:p>
                      <a:pPr algn="r" fontAlgn="ctr"/>
                      <a:r>
                        <a:rPr lang="en-US" sz="1500" u="none" strike="noStrike" dirty="0">
                          <a:effectLst/>
                        </a:rPr>
                        <a:t>3:00 PM</a:t>
                      </a:r>
                      <a:endParaRPr lang="en-US" sz="1500" b="0" i="0" u="none" strike="noStrike" dirty="0">
                        <a:solidFill>
                          <a:srgbClr val="000000"/>
                        </a:solidFill>
                        <a:effectLst/>
                        <a:latin typeface="Arial" panose="020B0604020202020204" pitchFamily="34" charset="0"/>
                      </a:endParaRPr>
                    </a:p>
                  </a:txBody>
                  <a:tcPr marL="5404" marR="5404" marT="18288" marB="0" anchor="ctr"/>
                </a:tc>
                <a:tc>
                  <a:txBody>
                    <a:bodyPr/>
                    <a:lstStyle/>
                    <a:p>
                      <a:pPr algn="ctr" fontAlgn="ctr"/>
                      <a:r>
                        <a:rPr lang="en-US" sz="1500" u="sng" strike="noStrike" dirty="0">
                          <a:solidFill>
                            <a:schemeClr val="tx1"/>
                          </a:solidFill>
                          <a:effectLst/>
                          <a:hlinkClick r:id="rId6">
                            <a:extLst>
                              <a:ext uri="{A12FA001-AC4F-418D-AE19-62706E023703}">
                                <ahyp:hlinkClr xmlns:ahyp="http://schemas.microsoft.com/office/drawing/2018/hyperlinkcolor" val="tx"/>
                              </a:ext>
                            </a:extLst>
                          </a:hlinkClick>
                        </a:rPr>
                        <a:t>https://iu.zoom.us/j/82577465300</a:t>
                      </a:r>
                      <a:endParaRPr lang="en-US" sz="1500" b="0" i="0" u="sng" strike="noStrike" dirty="0">
                        <a:solidFill>
                          <a:schemeClr val="tx1"/>
                        </a:solidFill>
                        <a:effectLst/>
                        <a:latin typeface="Arial" panose="020B0604020202020204" pitchFamily="34" charset="0"/>
                      </a:endParaRPr>
                    </a:p>
                  </a:txBody>
                  <a:tcPr marL="5404" marR="5404" marT="18288" marB="0" anchor="ctr"/>
                </a:tc>
                <a:extLst>
                  <a:ext uri="{0D108BD9-81ED-4DB2-BD59-A6C34878D82A}">
                    <a16:rowId xmlns:a16="http://schemas.microsoft.com/office/drawing/2014/main" val="2326346593"/>
                  </a:ext>
                </a:extLst>
              </a:tr>
              <a:tr h="341190">
                <a:tc>
                  <a:txBody>
                    <a:bodyPr/>
                    <a:lstStyle/>
                    <a:p>
                      <a:pPr algn="l" fontAlgn="ctr"/>
                      <a:r>
                        <a:rPr lang="en-US" sz="1500" u="none" strike="noStrike" dirty="0">
                          <a:effectLst/>
                        </a:rPr>
                        <a:t>Wednesday, February 14, 2024</a:t>
                      </a:r>
                      <a:endParaRPr lang="en-US" sz="1500" b="0" i="0" u="none" strike="noStrike" dirty="0">
                        <a:solidFill>
                          <a:srgbClr val="000000"/>
                        </a:solidFill>
                        <a:effectLst/>
                        <a:latin typeface="Arial" panose="020B0604020202020204" pitchFamily="34" charset="0"/>
                      </a:endParaRPr>
                    </a:p>
                  </a:txBody>
                  <a:tcPr marL="5404" marR="5404" marT="18288" marB="0" anchor="ctr"/>
                </a:tc>
                <a:tc>
                  <a:txBody>
                    <a:bodyPr/>
                    <a:lstStyle/>
                    <a:p>
                      <a:pPr algn="r" fontAlgn="ctr"/>
                      <a:r>
                        <a:rPr lang="en-US" sz="1500" u="none" strike="noStrike" dirty="0">
                          <a:effectLst/>
                        </a:rPr>
                        <a:t>10:00 AM</a:t>
                      </a:r>
                      <a:endParaRPr lang="en-US" sz="1500" b="0" i="0" u="none" strike="noStrike" dirty="0">
                        <a:solidFill>
                          <a:srgbClr val="000000"/>
                        </a:solidFill>
                        <a:effectLst/>
                        <a:latin typeface="Arial" panose="020B0604020202020204" pitchFamily="34" charset="0"/>
                      </a:endParaRPr>
                    </a:p>
                  </a:txBody>
                  <a:tcPr marL="5404" marR="5404" marT="18288" marB="0" anchor="ctr"/>
                </a:tc>
                <a:tc>
                  <a:txBody>
                    <a:bodyPr/>
                    <a:lstStyle/>
                    <a:p>
                      <a:pPr algn="ctr" fontAlgn="ctr"/>
                      <a:r>
                        <a:rPr lang="en-US" sz="1500" u="sng" strike="noStrike" dirty="0">
                          <a:solidFill>
                            <a:schemeClr val="tx1"/>
                          </a:solidFill>
                          <a:effectLst/>
                          <a:hlinkClick r:id="rId7">
                            <a:extLst>
                              <a:ext uri="{A12FA001-AC4F-418D-AE19-62706E023703}">
                                <ahyp:hlinkClr xmlns:ahyp="http://schemas.microsoft.com/office/drawing/2018/hyperlinkcolor" val="tx"/>
                              </a:ext>
                            </a:extLst>
                          </a:hlinkClick>
                        </a:rPr>
                        <a:t>https://iu.zoom.us/j/82096757450</a:t>
                      </a:r>
                      <a:endParaRPr lang="en-US" sz="1500" b="0" i="0" u="sng" strike="noStrike" dirty="0">
                        <a:solidFill>
                          <a:schemeClr val="tx1"/>
                        </a:solidFill>
                        <a:effectLst/>
                        <a:latin typeface="Arial" panose="020B0604020202020204" pitchFamily="34" charset="0"/>
                      </a:endParaRPr>
                    </a:p>
                  </a:txBody>
                  <a:tcPr marL="5404" marR="5404" marT="18288" marB="0" anchor="ctr"/>
                </a:tc>
                <a:extLst>
                  <a:ext uri="{0D108BD9-81ED-4DB2-BD59-A6C34878D82A}">
                    <a16:rowId xmlns:a16="http://schemas.microsoft.com/office/drawing/2014/main" val="255996036"/>
                  </a:ext>
                </a:extLst>
              </a:tr>
              <a:tr h="341190">
                <a:tc>
                  <a:txBody>
                    <a:bodyPr/>
                    <a:lstStyle/>
                    <a:p>
                      <a:pPr algn="l" fontAlgn="ctr"/>
                      <a:r>
                        <a:rPr lang="en-US" sz="1500" u="none" strike="noStrike" dirty="0">
                          <a:effectLst/>
                        </a:rPr>
                        <a:t>Wednesday, February 21, 2024</a:t>
                      </a:r>
                      <a:endParaRPr lang="en-US" sz="1500" b="0" i="0" u="none" strike="noStrike" dirty="0">
                        <a:solidFill>
                          <a:srgbClr val="000000"/>
                        </a:solidFill>
                        <a:effectLst/>
                        <a:latin typeface="Arial" panose="020B0604020202020204" pitchFamily="34" charset="0"/>
                      </a:endParaRPr>
                    </a:p>
                  </a:txBody>
                  <a:tcPr marL="5404" marR="5404" marT="18288" marB="0" anchor="ctr"/>
                </a:tc>
                <a:tc>
                  <a:txBody>
                    <a:bodyPr/>
                    <a:lstStyle/>
                    <a:p>
                      <a:pPr algn="r" fontAlgn="ctr"/>
                      <a:r>
                        <a:rPr lang="en-US" sz="1500" u="none" strike="noStrike" dirty="0">
                          <a:effectLst/>
                        </a:rPr>
                        <a:t>10:00 AM</a:t>
                      </a:r>
                      <a:endParaRPr lang="en-US" sz="1500" b="0" i="0" u="none" strike="noStrike" dirty="0">
                        <a:solidFill>
                          <a:srgbClr val="000000"/>
                        </a:solidFill>
                        <a:effectLst/>
                        <a:latin typeface="Arial" panose="020B0604020202020204" pitchFamily="34" charset="0"/>
                      </a:endParaRPr>
                    </a:p>
                  </a:txBody>
                  <a:tcPr marL="5404" marR="5404" marT="18288" marB="0" anchor="ctr"/>
                </a:tc>
                <a:tc>
                  <a:txBody>
                    <a:bodyPr/>
                    <a:lstStyle/>
                    <a:p>
                      <a:pPr algn="ctr" fontAlgn="ctr"/>
                      <a:r>
                        <a:rPr lang="en-US" sz="1500" u="sng" strike="noStrike" dirty="0">
                          <a:solidFill>
                            <a:schemeClr val="tx1"/>
                          </a:solidFill>
                          <a:effectLst/>
                          <a:hlinkClick r:id="rId8">
                            <a:extLst>
                              <a:ext uri="{A12FA001-AC4F-418D-AE19-62706E023703}">
                                <ahyp:hlinkClr xmlns:ahyp="http://schemas.microsoft.com/office/drawing/2018/hyperlinkcolor" val="tx"/>
                              </a:ext>
                            </a:extLst>
                          </a:hlinkClick>
                        </a:rPr>
                        <a:t>https://iu.zoom.us/j/89794515118</a:t>
                      </a:r>
                      <a:endParaRPr lang="en-US" sz="1500" b="0" i="0" u="sng" strike="noStrike" dirty="0">
                        <a:solidFill>
                          <a:schemeClr val="tx1"/>
                        </a:solidFill>
                        <a:effectLst/>
                        <a:latin typeface="Arial" panose="020B0604020202020204" pitchFamily="34" charset="0"/>
                      </a:endParaRPr>
                    </a:p>
                  </a:txBody>
                  <a:tcPr marL="5404" marR="5404" marT="18288" marB="0" anchor="ctr"/>
                </a:tc>
                <a:extLst>
                  <a:ext uri="{0D108BD9-81ED-4DB2-BD59-A6C34878D82A}">
                    <a16:rowId xmlns:a16="http://schemas.microsoft.com/office/drawing/2014/main" val="1241595926"/>
                  </a:ext>
                </a:extLst>
              </a:tr>
              <a:tr h="341190">
                <a:tc>
                  <a:txBody>
                    <a:bodyPr/>
                    <a:lstStyle/>
                    <a:p>
                      <a:pPr algn="l" fontAlgn="ctr"/>
                      <a:r>
                        <a:rPr lang="en-US" sz="1500" u="none" strike="noStrike" dirty="0">
                          <a:effectLst/>
                        </a:rPr>
                        <a:t>Tuesday, February 27, 2024</a:t>
                      </a:r>
                      <a:endParaRPr lang="en-US" sz="1500" b="0" i="0" u="none" strike="noStrike" dirty="0">
                        <a:solidFill>
                          <a:srgbClr val="000000"/>
                        </a:solidFill>
                        <a:effectLst/>
                        <a:latin typeface="Arial" panose="020B0604020202020204" pitchFamily="34" charset="0"/>
                      </a:endParaRPr>
                    </a:p>
                  </a:txBody>
                  <a:tcPr marL="5404" marR="5404" marT="18288" marB="0" anchor="ctr"/>
                </a:tc>
                <a:tc>
                  <a:txBody>
                    <a:bodyPr/>
                    <a:lstStyle/>
                    <a:p>
                      <a:pPr algn="r" fontAlgn="ctr"/>
                      <a:r>
                        <a:rPr lang="en-US" sz="1500" u="none" strike="noStrike" dirty="0">
                          <a:effectLst/>
                        </a:rPr>
                        <a:t>10:00 AM</a:t>
                      </a:r>
                      <a:endParaRPr lang="en-US" sz="1500" b="0" i="0" u="none" strike="noStrike" dirty="0">
                        <a:solidFill>
                          <a:srgbClr val="000000"/>
                        </a:solidFill>
                        <a:effectLst/>
                        <a:latin typeface="Arial" panose="020B0604020202020204" pitchFamily="34" charset="0"/>
                      </a:endParaRPr>
                    </a:p>
                  </a:txBody>
                  <a:tcPr marL="5404" marR="5404" marT="18288" marB="0" anchor="ctr"/>
                </a:tc>
                <a:tc>
                  <a:txBody>
                    <a:bodyPr/>
                    <a:lstStyle/>
                    <a:p>
                      <a:pPr algn="ctr" fontAlgn="ctr"/>
                      <a:r>
                        <a:rPr lang="en-US" sz="1500" u="sng" strike="noStrike" dirty="0">
                          <a:solidFill>
                            <a:schemeClr val="tx1"/>
                          </a:solidFill>
                          <a:effectLst/>
                          <a:hlinkClick r:id="rId9">
                            <a:extLst>
                              <a:ext uri="{A12FA001-AC4F-418D-AE19-62706E023703}">
                                <ahyp:hlinkClr xmlns:ahyp="http://schemas.microsoft.com/office/drawing/2018/hyperlinkcolor" val="tx"/>
                              </a:ext>
                            </a:extLst>
                          </a:hlinkClick>
                        </a:rPr>
                        <a:t>https://iu.zoom.us/j/89753384329</a:t>
                      </a:r>
                      <a:endParaRPr lang="en-US" sz="1500" b="0" i="0" u="sng" strike="noStrike" dirty="0">
                        <a:solidFill>
                          <a:schemeClr val="tx1"/>
                        </a:solidFill>
                        <a:effectLst/>
                        <a:latin typeface="Arial" panose="020B0604020202020204" pitchFamily="34" charset="0"/>
                      </a:endParaRPr>
                    </a:p>
                  </a:txBody>
                  <a:tcPr marL="5404" marR="5404" marT="18288" marB="0" anchor="ctr"/>
                </a:tc>
                <a:extLst>
                  <a:ext uri="{0D108BD9-81ED-4DB2-BD59-A6C34878D82A}">
                    <a16:rowId xmlns:a16="http://schemas.microsoft.com/office/drawing/2014/main" val="2644584609"/>
                  </a:ext>
                </a:extLst>
              </a:tr>
              <a:tr h="341190">
                <a:tc>
                  <a:txBody>
                    <a:bodyPr/>
                    <a:lstStyle/>
                    <a:p>
                      <a:pPr algn="l" fontAlgn="ctr"/>
                      <a:r>
                        <a:rPr lang="en-US" sz="1500" u="none" strike="noStrike">
                          <a:effectLst/>
                        </a:rPr>
                        <a:t>Wednesday, March 6, 2024</a:t>
                      </a:r>
                      <a:endParaRPr lang="en-US" sz="1500" b="0" i="0" u="none" strike="noStrike">
                        <a:solidFill>
                          <a:srgbClr val="000000"/>
                        </a:solidFill>
                        <a:effectLst/>
                        <a:latin typeface="Arial" panose="020B0604020202020204" pitchFamily="34" charset="0"/>
                      </a:endParaRPr>
                    </a:p>
                  </a:txBody>
                  <a:tcPr marL="5404" marR="5404" marT="5404" marB="0" anchor="ctr"/>
                </a:tc>
                <a:tc>
                  <a:txBody>
                    <a:bodyPr/>
                    <a:lstStyle/>
                    <a:p>
                      <a:pPr algn="r" fontAlgn="ctr"/>
                      <a:r>
                        <a:rPr lang="en-US" sz="1500" u="none" strike="noStrike">
                          <a:effectLst/>
                        </a:rPr>
                        <a:t>10:00 AM</a:t>
                      </a:r>
                      <a:endParaRPr lang="en-US" sz="1500" b="0" i="0" u="none" strike="noStrike">
                        <a:solidFill>
                          <a:srgbClr val="000000"/>
                        </a:solidFill>
                        <a:effectLst/>
                        <a:latin typeface="Arial" panose="020B0604020202020204" pitchFamily="34" charset="0"/>
                      </a:endParaRPr>
                    </a:p>
                  </a:txBody>
                  <a:tcPr marL="5404" marR="5404" marT="5404" marB="0" anchor="ctr"/>
                </a:tc>
                <a:tc>
                  <a:txBody>
                    <a:bodyPr/>
                    <a:lstStyle/>
                    <a:p>
                      <a:pPr algn="ctr" fontAlgn="ctr"/>
                      <a:r>
                        <a:rPr lang="en-US" sz="1500" u="sng" strike="noStrike" dirty="0">
                          <a:solidFill>
                            <a:schemeClr val="tx1"/>
                          </a:solidFill>
                          <a:effectLst/>
                          <a:hlinkClick r:id="rId10">
                            <a:extLst>
                              <a:ext uri="{A12FA001-AC4F-418D-AE19-62706E023703}">
                                <ahyp:hlinkClr xmlns:ahyp="http://schemas.microsoft.com/office/drawing/2018/hyperlinkcolor" val="tx"/>
                              </a:ext>
                            </a:extLst>
                          </a:hlinkClick>
                        </a:rPr>
                        <a:t>https://iu.zoom.us/j/82809969607</a:t>
                      </a:r>
                      <a:endParaRPr lang="en-US" sz="1500" b="0" i="0" u="sng" strike="noStrike" dirty="0">
                        <a:solidFill>
                          <a:schemeClr val="tx1"/>
                        </a:solidFill>
                        <a:effectLst/>
                        <a:latin typeface="Arial" panose="020B0604020202020204" pitchFamily="34" charset="0"/>
                      </a:endParaRPr>
                    </a:p>
                  </a:txBody>
                  <a:tcPr marL="5404" marR="5404" marT="5404" marB="0" anchor="ctr"/>
                </a:tc>
                <a:extLst>
                  <a:ext uri="{0D108BD9-81ED-4DB2-BD59-A6C34878D82A}">
                    <a16:rowId xmlns:a16="http://schemas.microsoft.com/office/drawing/2014/main" val="3170882659"/>
                  </a:ext>
                </a:extLst>
              </a:tr>
              <a:tr h="341190">
                <a:tc>
                  <a:txBody>
                    <a:bodyPr/>
                    <a:lstStyle/>
                    <a:p>
                      <a:pPr algn="l" fontAlgn="ctr"/>
                      <a:r>
                        <a:rPr lang="en-US" sz="1500" u="none" strike="noStrike" dirty="0">
                          <a:effectLst/>
                        </a:rPr>
                        <a:t>Tuesday, March 12, 2024</a:t>
                      </a:r>
                      <a:endParaRPr lang="en-US" sz="1500" b="0" i="0" u="none" strike="noStrike" dirty="0">
                        <a:solidFill>
                          <a:srgbClr val="000000"/>
                        </a:solidFill>
                        <a:effectLst/>
                        <a:latin typeface="Arial" panose="020B0604020202020204" pitchFamily="34" charset="0"/>
                      </a:endParaRPr>
                    </a:p>
                  </a:txBody>
                  <a:tcPr marL="5404" marR="5404" marT="18288" marB="0" anchor="ctr"/>
                </a:tc>
                <a:tc>
                  <a:txBody>
                    <a:bodyPr/>
                    <a:lstStyle/>
                    <a:p>
                      <a:pPr algn="r" fontAlgn="ctr"/>
                      <a:r>
                        <a:rPr lang="en-US" sz="1500" u="none" strike="noStrike" dirty="0">
                          <a:effectLst/>
                        </a:rPr>
                        <a:t>2:00 PM</a:t>
                      </a:r>
                      <a:endParaRPr lang="en-US" sz="1500" b="0" i="0" u="none" strike="noStrike" dirty="0">
                        <a:solidFill>
                          <a:srgbClr val="000000"/>
                        </a:solidFill>
                        <a:effectLst/>
                        <a:latin typeface="Arial" panose="020B0604020202020204" pitchFamily="34" charset="0"/>
                      </a:endParaRPr>
                    </a:p>
                  </a:txBody>
                  <a:tcPr marL="5404" marR="5404" marT="18288" marB="0" anchor="ctr"/>
                </a:tc>
                <a:tc>
                  <a:txBody>
                    <a:bodyPr/>
                    <a:lstStyle/>
                    <a:p>
                      <a:pPr algn="ctr" fontAlgn="ctr"/>
                      <a:r>
                        <a:rPr lang="en-US" sz="1500" u="sng" strike="noStrike" dirty="0">
                          <a:solidFill>
                            <a:schemeClr val="tx1"/>
                          </a:solidFill>
                          <a:effectLst/>
                          <a:hlinkClick r:id="rId11">
                            <a:extLst>
                              <a:ext uri="{A12FA001-AC4F-418D-AE19-62706E023703}">
                                <ahyp:hlinkClr xmlns:ahyp="http://schemas.microsoft.com/office/drawing/2018/hyperlinkcolor" val="tx"/>
                              </a:ext>
                            </a:extLst>
                          </a:hlinkClick>
                        </a:rPr>
                        <a:t>https://iu.zoom.us/j/87805638587</a:t>
                      </a:r>
                      <a:endParaRPr lang="en-US" sz="1500" b="0" i="0" u="sng" strike="noStrike" dirty="0">
                        <a:solidFill>
                          <a:schemeClr val="tx1"/>
                        </a:solidFill>
                        <a:effectLst/>
                        <a:latin typeface="Arial" panose="020B0604020202020204" pitchFamily="34" charset="0"/>
                      </a:endParaRPr>
                    </a:p>
                  </a:txBody>
                  <a:tcPr marL="5404" marR="5404" marT="18288" marB="0" anchor="ctr"/>
                </a:tc>
                <a:extLst>
                  <a:ext uri="{0D108BD9-81ED-4DB2-BD59-A6C34878D82A}">
                    <a16:rowId xmlns:a16="http://schemas.microsoft.com/office/drawing/2014/main" val="4260175344"/>
                  </a:ext>
                </a:extLst>
              </a:tr>
              <a:tr h="341190">
                <a:tc>
                  <a:txBody>
                    <a:bodyPr/>
                    <a:lstStyle/>
                    <a:p>
                      <a:pPr algn="l" fontAlgn="ctr"/>
                      <a:r>
                        <a:rPr lang="en-US" sz="1500" u="none" strike="noStrike">
                          <a:effectLst/>
                        </a:rPr>
                        <a:t>Thursday, March 21, 2024</a:t>
                      </a:r>
                      <a:endParaRPr lang="en-US" sz="1500" b="0" i="0" u="none" strike="noStrike">
                        <a:solidFill>
                          <a:srgbClr val="000000"/>
                        </a:solidFill>
                        <a:effectLst/>
                        <a:latin typeface="Arial" panose="020B0604020202020204" pitchFamily="34" charset="0"/>
                      </a:endParaRPr>
                    </a:p>
                  </a:txBody>
                  <a:tcPr marL="5404" marR="5404" marT="5404" marB="0" anchor="ctr"/>
                </a:tc>
                <a:tc>
                  <a:txBody>
                    <a:bodyPr/>
                    <a:lstStyle/>
                    <a:p>
                      <a:pPr algn="r" fontAlgn="ctr"/>
                      <a:r>
                        <a:rPr lang="en-US" sz="1500" u="none" strike="noStrike">
                          <a:effectLst/>
                        </a:rPr>
                        <a:t>10:00 AM</a:t>
                      </a:r>
                      <a:endParaRPr lang="en-US" sz="1500" b="0" i="0" u="none" strike="noStrike">
                        <a:solidFill>
                          <a:srgbClr val="000000"/>
                        </a:solidFill>
                        <a:effectLst/>
                        <a:latin typeface="Arial" panose="020B0604020202020204" pitchFamily="34" charset="0"/>
                      </a:endParaRPr>
                    </a:p>
                  </a:txBody>
                  <a:tcPr marL="5404" marR="5404" marT="5404" marB="0" anchor="ctr"/>
                </a:tc>
                <a:tc>
                  <a:txBody>
                    <a:bodyPr/>
                    <a:lstStyle/>
                    <a:p>
                      <a:pPr algn="ctr" fontAlgn="ctr"/>
                      <a:r>
                        <a:rPr lang="en-US" sz="1500" u="sng" strike="noStrike" dirty="0">
                          <a:solidFill>
                            <a:schemeClr val="tx1"/>
                          </a:solidFill>
                          <a:effectLst/>
                          <a:hlinkClick r:id="rId12">
                            <a:extLst>
                              <a:ext uri="{A12FA001-AC4F-418D-AE19-62706E023703}">
                                <ahyp:hlinkClr xmlns:ahyp="http://schemas.microsoft.com/office/drawing/2018/hyperlinkcolor" val="tx"/>
                              </a:ext>
                            </a:extLst>
                          </a:hlinkClick>
                        </a:rPr>
                        <a:t>https://iu.zoom.us/j/85041918333</a:t>
                      </a:r>
                      <a:endParaRPr lang="en-US" sz="1500" b="0" i="0" u="sng" strike="noStrike" dirty="0">
                        <a:solidFill>
                          <a:schemeClr val="tx1"/>
                        </a:solidFill>
                        <a:effectLst/>
                        <a:latin typeface="Arial" panose="020B0604020202020204" pitchFamily="34" charset="0"/>
                      </a:endParaRPr>
                    </a:p>
                  </a:txBody>
                  <a:tcPr marL="5404" marR="5404" marT="5404" marB="0" anchor="ctr"/>
                </a:tc>
                <a:extLst>
                  <a:ext uri="{0D108BD9-81ED-4DB2-BD59-A6C34878D82A}">
                    <a16:rowId xmlns:a16="http://schemas.microsoft.com/office/drawing/2014/main" val="4010276478"/>
                  </a:ext>
                </a:extLst>
              </a:tr>
              <a:tr h="341190">
                <a:tc>
                  <a:txBody>
                    <a:bodyPr/>
                    <a:lstStyle/>
                    <a:p>
                      <a:pPr algn="l" fontAlgn="ctr"/>
                      <a:r>
                        <a:rPr lang="en-US" sz="1500" u="none" strike="noStrike" dirty="0">
                          <a:effectLst/>
                        </a:rPr>
                        <a:t>Wednesday, March 27, 2024</a:t>
                      </a:r>
                      <a:endParaRPr lang="en-US" sz="1500" b="0" i="0" u="none" strike="noStrike" dirty="0">
                        <a:solidFill>
                          <a:srgbClr val="000000"/>
                        </a:solidFill>
                        <a:effectLst/>
                        <a:latin typeface="Arial" panose="020B0604020202020204" pitchFamily="34" charset="0"/>
                      </a:endParaRPr>
                    </a:p>
                  </a:txBody>
                  <a:tcPr marL="5404" marR="5404" marT="18288" marB="0" anchor="ctr"/>
                </a:tc>
                <a:tc>
                  <a:txBody>
                    <a:bodyPr/>
                    <a:lstStyle/>
                    <a:p>
                      <a:pPr algn="r" fontAlgn="ctr"/>
                      <a:r>
                        <a:rPr lang="en-US" sz="1500" u="none" strike="noStrike" dirty="0">
                          <a:effectLst/>
                        </a:rPr>
                        <a:t>10:00 AM</a:t>
                      </a:r>
                      <a:endParaRPr lang="en-US" sz="1500" b="0" i="0" u="none" strike="noStrike" dirty="0">
                        <a:solidFill>
                          <a:srgbClr val="000000"/>
                        </a:solidFill>
                        <a:effectLst/>
                        <a:latin typeface="Arial" panose="020B0604020202020204" pitchFamily="34" charset="0"/>
                      </a:endParaRPr>
                    </a:p>
                  </a:txBody>
                  <a:tcPr marL="5404" marR="5404" marT="18288" marB="0" anchor="ctr"/>
                </a:tc>
                <a:tc>
                  <a:txBody>
                    <a:bodyPr/>
                    <a:lstStyle/>
                    <a:p>
                      <a:pPr algn="ctr" fontAlgn="ctr"/>
                      <a:r>
                        <a:rPr lang="en-US" sz="1500" u="sng" strike="noStrike" dirty="0">
                          <a:solidFill>
                            <a:schemeClr val="tx1"/>
                          </a:solidFill>
                          <a:effectLst/>
                          <a:hlinkClick r:id="rId13">
                            <a:extLst>
                              <a:ext uri="{A12FA001-AC4F-418D-AE19-62706E023703}">
                                <ahyp:hlinkClr xmlns:ahyp="http://schemas.microsoft.com/office/drawing/2018/hyperlinkcolor" val="tx"/>
                              </a:ext>
                            </a:extLst>
                          </a:hlinkClick>
                        </a:rPr>
                        <a:t>https://iu.zoom.us/j/84137077132</a:t>
                      </a:r>
                      <a:endParaRPr lang="en-US" sz="1500" b="0" i="0" u="sng" strike="noStrike" dirty="0">
                        <a:solidFill>
                          <a:schemeClr val="tx1"/>
                        </a:solidFill>
                        <a:effectLst/>
                        <a:latin typeface="Arial" panose="020B0604020202020204" pitchFamily="34" charset="0"/>
                      </a:endParaRPr>
                    </a:p>
                  </a:txBody>
                  <a:tcPr marL="5404" marR="5404" marT="18288" marB="0" anchor="ctr"/>
                </a:tc>
                <a:extLst>
                  <a:ext uri="{0D108BD9-81ED-4DB2-BD59-A6C34878D82A}">
                    <a16:rowId xmlns:a16="http://schemas.microsoft.com/office/drawing/2014/main" val="3996326504"/>
                  </a:ext>
                </a:extLst>
              </a:tr>
            </a:tbl>
          </a:graphicData>
        </a:graphic>
      </p:graphicFrame>
    </p:spTree>
    <p:extLst>
      <p:ext uri="{BB962C8B-B14F-4D97-AF65-F5344CB8AC3E}">
        <p14:creationId xmlns:p14="http://schemas.microsoft.com/office/powerpoint/2010/main" val="265772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9158" y="831251"/>
            <a:ext cx="9494836" cy="778604"/>
          </a:xfrm>
        </p:spPr>
        <p:txBody>
          <a:bodyPr>
            <a:normAutofit/>
          </a:bodyPr>
          <a:lstStyle/>
          <a:p>
            <a:pPr algn="ctr"/>
            <a:r>
              <a:rPr lang="en-US" dirty="0"/>
              <a:t>When Award PI (Confirmers) Leave IU</a:t>
            </a:r>
          </a:p>
        </p:txBody>
      </p:sp>
      <p:sp>
        <p:nvSpPr>
          <p:cNvPr id="4" name="Content Placeholder 3"/>
          <p:cNvSpPr>
            <a:spLocks noGrp="1"/>
          </p:cNvSpPr>
          <p:nvPr>
            <p:ph sz="quarter" idx="11"/>
          </p:nvPr>
        </p:nvSpPr>
        <p:spPr>
          <a:xfrm>
            <a:off x="328864" y="1843636"/>
            <a:ext cx="10274300" cy="2582906"/>
          </a:xfrm>
        </p:spPr>
        <p:txBody>
          <a:bodyPr>
            <a:noAutofit/>
          </a:bodyPr>
          <a:lstStyle/>
          <a:p>
            <a:pPr marL="0" indent="0" defTabSz="609585">
              <a:lnSpc>
                <a:spcPct val="100000"/>
              </a:lnSpc>
              <a:spcBef>
                <a:spcPts val="0"/>
              </a:spcBef>
              <a:spcAft>
                <a:spcPts val="1200"/>
              </a:spcAft>
              <a:buClr>
                <a:schemeClr val="tx1">
                  <a:lumMod val="50000"/>
                  <a:lumOff val="50000"/>
                </a:schemeClr>
              </a:buClr>
              <a:buSzPct val="100000"/>
              <a:buNone/>
            </a:pPr>
            <a:r>
              <a:rPr lang="en-US" sz="1800" dirty="0">
                <a:solidFill>
                  <a:srgbClr val="404041"/>
                </a:solidFill>
                <a:latin typeface="Arial"/>
                <a:cs typeface="Arial"/>
              </a:rPr>
              <a:t>Please work with your Effort Coordinator to provide the following information to ORA:</a:t>
            </a:r>
          </a:p>
          <a:p>
            <a:pPr marL="342900" indent="-342900" defTabSz="609585">
              <a:lnSpc>
                <a:spcPct val="100000"/>
              </a:lnSpc>
              <a:spcBef>
                <a:spcPts val="0"/>
              </a:spcBef>
              <a:spcAft>
                <a:spcPts val="1200"/>
              </a:spcAft>
              <a:buClr>
                <a:schemeClr val="tx1">
                  <a:lumMod val="50000"/>
                  <a:lumOff val="50000"/>
                </a:schemeClr>
              </a:buClr>
              <a:buSzPct val="100000"/>
              <a:buFont typeface="Wingdings" panose="05000000000000000000" pitchFamily="2" charset="2"/>
              <a:buChar char="Ø"/>
            </a:pPr>
            <a:r>
              <a:rPr lang="en-US" sz="1800" dirty="0">
                <a:solidFill>
                  <a:srgbClr val="404041"/>
                </a:solidFill>
                <a:latin typeface="Arial"/>
                <a:cs typeface="Arial"/>
              </a:rPr>
              <a:t>The last day of employment at IU</a:t>
            </a:r>
          </a:p>
          <a:p>
            <a:pPr marL="342900" indent="-342900" defTabSz="609585">
              <a:lnSpc>
                <a:spcPct val="100000"/>
              </a:lnSpc>
              <a:spcBef>
                <a:spcPts val="0"/>
              </a:spcBef>
              <a:spcAft>
                <a:spcPts val="1200"/>
              </a:spcAft>
              <a:buClr>
                <a:schemeClr val="tx1">
                  <a:lumMod val="50000"/>
                  <a:lumOff val="50000"/>
                </a:schemeClr>
              </a:buClr>
              <a:buSzPct val="100000"/>
              <a:buFont typeface="Wingdings" panose="05000000000000000000" pitchFamily="2" charset="2"/>
              <a:buChar char="Ø"/>
            </a:pPr>
            <a:r>
              <a:rPr lang="en-US" sz="1800" dirty="0">
                <a:solidFill>
                  <a:srgbClr val="404041"/>
                </a:solidFill>
                <a:latin typeface="Arial"/>
                <a:cs typeface="Arial"/>
              </a:rPr>
              <a:t>The awards that will remain at IU</a:t>
            </a:r>
          </a:p>
          <a:p>
            <a:pPr marL="342900" indent="-342900" defTabSz="609585">
              <a:lnSpc>
                <a:spcPct val="100000"/>
              </a:lnSpc>
              <a:spcBef>
                <a:spcPts val="0"/>
              </a:spcBef>
              <a:spcAft>
                <a:spcPts val="1200"/>
              </a:spcAft>
              <a:buClr>
                <a:schemeClr val="tx1">
                  <a:lumMod val="50000"/>
                  <a:lumOff val="50000"/>
                </a:schemeClr>
              </a:buClr>
              <a:buSzPct val="100000"/>
              <a:buFont typeface="Wingdings" panose="05000000000000000000" pitchFamily="2" charset="2"/>
              <a:buChar char="Ø"/>
            </a:pPr>
            <a:r>
              <a:rPr lang="en-US" sz="1800" dirty="0">
                <a:solidFill>
                  <a:srgbClr val="404041"/>
                </a:solidFill>
                <a:latin typeface="Arial"/>
                <a:cs typeface="Arial"/>
              </a:rPr>
              <a:t>The awards that will leave IU</a:t>
            </a:r>
          </a:p>
          <a:p>
            <a:pPr marL="342900" indent="-342900" defTabSz="609585">
              <a:lnSpc>
                <a:spcPct val="100000"/>
              </a:lnSpc>
              <a:spcBef>
                <a:spcPts val="0"/>
              </a:spcBef>
              <a:spcAft>
                <a:spcPts val="1200"/>
              </a:spcAft>
              <a:buClr>
                <a:schemeClr val="tx1">
                  <a:lumMod val="50000"/>
                  <a:lumOff val="50000"/>
                </a:schemeClr>
              </a:buClr>
              <a:buSzPct val="100000"/>
              <a:buFont typeface="Wingdings" panose="05000000000000000000" pitchFamily="2" charset="2"/>
              <a:buChar char="Ø"/>
            </a:pPr>
            <a:r>
              <a:rPr lang="en-US" sz="1800" dirty="0">
                <a:solidFill>
                  <a:srgbClr val="404041"/>
                </a:solidFill>
                <a:latin typeface="Arial"/>
                <a:cs typeface="Arial"/>
              </a:rPr>
              <a:t>Termination dates for each of the awards</a:t>
            </a:r>
          </a:p>
          <a:p>
            <a:pPr marL="342900" indent="-342900" defTabSz="609585">
              <a:lnSpc>
                <a:spcPct val="100000"/>
              </a:lnSpc>
              <a:spcBef>
                <a:spcPts val="0"/>
              </a:spcBef>
              <a:spcAft>
                <a:spcPts val="1200"/>
              </a:spcAft>
              <a:buClr>
                <a:schemeClr val="tx1">
                  <a:lumMod val="50000"/>
                  <a:lumOff val="50000"/>
                </a:schemeClr>
              </a:buClr>
              <a:buSzPct val="100000"/>
              <a:buFont typeface="Wingdings" panose="05000000000000000000" pitchFamily="2" charset="2"/>
              <a:buChar char="Ø"/>
            </a:pPr>
            <a:r>
              <a:rPr lang="en-US" sz="1800" dirty="0">
                <a:solidFill>
                  <a:srgbClr val="404041"/>
                </a:solidFill>
                <a:latin typeface="Arial"/>
                <a:cs typeface="Arial"/>
              </a:rPr>
              <a:t>Confirmation that all salary, including cost share has been recorded on each of the awards</a:t>
            </a:r>
          </a:p>
        </p:txBody>
      </p:sp>
      <p:sp>
        <p:nvSpPr>
          <p:cNvPr id="7" name="Content Placeholder 4">
            <a:extLst>
              <a:ext uri="{FF2B5EF4-FFF2-40B4-BE49-F238E27FC236}">
                <a16:creationId xmlns:a16="http://schemas.microsoft.com/office/drawing/2014/main" id="{526B9C98-A2D3-F722-B447-2E78303E9D50}"/>
              </a:ext>
            </a:extLst>
          </p:cNvPr>
          <p:cNvSpPr>
            <a:spLocks noGrp="1"/>
          </p:cNvSpPr>
          <p:nvPr>
            <p:ph sz="quarter" idx="12"/>
          </p:nvPr>
        </p:nvSpPr>
        <p:spPr>
          <a:xfrm>
            <a:off x="333097" y="4777003"/>
            <a:ext cx="7305878" cy="548841"/>
          </a:xfrm>
        </p:spPr>
        <p:txBody>
          <a:bodyPr/>
          <a:lstStyle>
            <a:lvl1pPr marL="0" indent="0">
              <a:buNone/>
              <a:defRPr/>
            </a:lvl1pPr>
          </a:lstStyle>
          <a:p>
            <a:pPr lvl="0" defTabSz="914400">
              <a:lnSpc>
                <a:spcPct val="100000"/>
              </a:lnSpc>
              <a:spcBef>
                <a:spcPts val="0"/>
              </a:spcBef>
              <a:spcAft>
                <a:spcPts val="1200"/>
              </a:spcAft>
              <a:buClrTx/>
              <a:buSzTx/>
            </a:pPr>
            <a:r>
              <a:rPr lang="en-US" sz="1800" dirty="0">
                <a:solidFill>
                  <a:srgbClr val="404041"/>
                </a:solidFill>
                <a:latin typeface="Arial"/>
                <a:cs typeface="Arial"/>
              </a:rPr>
              <a:t>Reach out to </a:t>
            </a:r>
            <a:r>
              <a:rPr lang="en-US" sz="1800" dirty="0">
                <a:solidFill>
                  <a:srgbClr val="F7B615"/>
                </a:solidFill>
                <a:latin typeface="Arial"/>
                <a:cs typeface="Arial"/>
                <a:hlinkClick r:id="rId2">
                  <a:extLst>
                    <a:ext uri="{A12FA001-AC4F-418D-AE19-62706E023703}">
                      <ahyp:hlinkClr xmlns:ahyp="http://schemas.microsoft.com/office/drawing/2018/hyperlinkcolor" val="tx"/>
                    </a:ext>
                  </a:extLst>
                </a:hlinkClick>
              </a:rPr>
              <a:t>iueffort@iu.edu</a:t>
            </a:r>
            <a:r>
              <a:rPr lang="en-US" sz="1800" dirty="0">
                <a:solidFill>
                  <a:prstClr val="black"/>
                </a:solidFill>
              </a:rPr>
              <a:t> </a:t>
            </a:r>
            <a:r>
              <a:rPr lang="en-US" sz="1800" dirty="0">
                <a:solidFill>
                  <a:srgbClr val="404041"/>
                </a:solidFill>
                <a:latin typeface="Arial"/>
                <a:cs typeface="Arial"/>
              </a:rPr>
              <a:t>with any questions. We are here to help!</a:t>
            </a:r>
          </a:p>
        </p:txBody>
      </p:sp>
    </p:spTree>
    <p:extLst>
      <p:ext uri="{BB962C8B-B14F-4D97-AF65-F5344CB8AC3E}">
        <p14:creationId xmlns:p14="http://schemas.microsoft.com/office/powerpoint/2010/main" val="21995924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529" y="1008658"/>
            <a:ext cx="5148263" cy="804006"/>
          </a:xfrm>
        </p:spPr>
        <p:txBody>
          <a:bodyPr/>
          <a:lstStyle/>
          <a:p>
            <a:r>
              <a:rPr lang="en-US" dirty="0"/>
              <a:t>Guides and Videos</a:t>
            </a:r>
          </a:p>
        </p:txBody>
      </p:sp>
      <p:sp>
        <p:nvSpPr>
          <p:cNvPr id="9" name="Content Placeholder 4">
            <a:extLst>
              <a:ext uri="{FF2B5EF4-FFF2-40B4-BE49-F238E27FC236}">
                <a16:creationId xmlns:a16="http://schemas.microsoft.com/office/drawing/2014/main" id="{0B86E688-5CA6-6152-1B53-8F3D516198AC}"/>
              </a:ext>
            </a:extLst>
          </p:cNvPr>
          <p:cNvSpPr>
            <a:spLocks noGrp="1"/>
          </p:cNvSpPr>
          <p:nvPr>
            <p:ph sz="quarter" idx="12"/>
          </p:nvPr>
        </p:nvSpPr>
        <p:spPr>
          <a:xfrm>
            <a:off x="812776" y="1751227"/>
            <a:ext cx="8138160" cy="585470"/>
          </a:xfrm>
        </p:spPr>
        <p:txBody>
          <a:bodyPr/>
          <a:lstStyle>
            <a:lvl1pPr marL="0" indent="0">
              <a:buNone/>
              <a:defRPr/>
            </a:lvl1pPr>
          </a:lstStyle>
          <a:p>
            <a:pPr lvl="0" defTabSz="914400">
              <a:lnSpc>
                <a:spcPct val="100000"/>
              </a:lnSpc>
              <a:spcBef>
                <a:spcPts val="0"/>
              </a:spcBef>
              <a:spcAft>
                <a:spcPts val="0"/>
              </a:spcAft>
              <a:buClrTx/>
              <a:buSzTx/>
            </a:pPr>
            <a:r>
              <a:rPr lang="en-US" sz="2400" dirty="0">
                <a:solidFill>
                  <a:prstClr val="black"/>
                </a:solidFill>
              </a:rPr>
              <a:t>These guides and videos will soon appear on the ORA website</a:t>
            </a:r>
          </a:p>
        </p:txBody>
      </p:sp>
      <p:sp>
        <p:nvSpPr>
          <p:cNvPr id="4" name="Content Placeholder 3"/>
          <p:cNvSpPr>
            <a:spLocks noGrp="1"/>
          </p:cNvSpPr>
          <p:nvPr>
            <p:ph sz="quarter" idx="11"/>
          </p:nvPr>
        </p:nvSpPr>
        <p:spPr>
          <a:xfrm>
            <a:off x="731090" y="2469607"/>
            <a:ext cx="6092599" cy="3445546"/>
          </a:xfrm>
        </p:spPr>
        <p:txBody>
          <a:bodyPr>
            <a:normAutofit/>
          </a:bodyPr>
          <a:lstStyle/>
          <a:p>
            <a:pPr marL="457189" indent="-457189" defTabSz="609585">
              <a:lnSpc>
                <a:spcPct val="100000"/>
              </a:lnSpc>
              <a:spcBef>
                <a:spcPts val="0"/>
              </a:spcBef>
              <a:spcAft>
                <a:spcPts val="2400"/>
              </a:spcAft>
              <a:buClr>
                <a:schemeClr val="tx1">
                  <a:lumMod val="50000"/>
                  <a:lumOff val="50000"/>
                </a:schemeClr>
              </a:buClr>
              <a:buSzPct val="100000"/>
              <a:buFont typeface="+mj-lt"/>
              <a:buAutoNum type="arabicPeriod"/>
            </a:pPr>
            <a:r>
              <a:rPr lang="en-US" sz="2400" dirty="0">
                <a:solidFill>
                  <a:schemeClr val="accent1">
                    <a:lumMod val="75000"/>
                  </a:schemeClr>
                </a:solidFill>
                <a:latin typeface="Arial"/>
                <a:cs typeface="Arial"/>
                <a:hlinkClick r:id="rId2">
                  <a:extLst>
                    <a:ext uri="{A12FA001-AC4F-418D-AE19-62706E023703}">
                      <ahyp:hlinkClr xmlns:ahyp="http://schemas.microsoft.com/office/drawing/2018/hyperlinkcolor" val="tx"/>
                    </a:ext>
                  </a:extLst>
                </a:hlinkClick>
              </a:rPr>
              <a:t>Confirmer (PI) Guide</a:t>
            </a:r>
            <a:endParaRPr lang="en-US" sz="2400" dirty="0">
              <a:solidFill>
                <a:schemeClr val="accent1">
                  <a:lumMod val="75000"/>
                </a:schemeClr>
              </a:solidFill>
              <a:latin typeface="Arial"/>
              <a:cs typeface="Arial"/>
            </a:endParaRPr>
          </a:p>
          <a:p>
            <a:pPr marL="457189" indent="-457189" defTabSz="609585">
              <a:lnSpc>
                <a:spcPct val="100000"/>
              </a:lnSpc>
              <a:spcBef>
                <a:spcPts val="0"/>
              </a:spcBef>
              <a:spcAft>
                <a:spcPts val="2400"/>
              </a:spcAft>
              <a:buClr>
                <a:schemeClr val="tx1">
                  <a:lumMod val="50000"/>
                  <a:lumOff val="50000"/>
                </a:schemeClr>
              </a:buClr>
              <a:buSzPct val="100000"/>
              <a:buFont typeface="+mj-lt"/>
              <a:buAutoNum type="arabicPeriod"/>
            </a:pPr>
            <a:r>
              <a:rPr lang="en-US" sz="2400" dirty="0">
                <a:solidFill>
                  <a:schemeClr val="accent1">
                    <a:lumMod val="75000"/>
                  </a:schemeClr>
                </a:solidFill>
                <a:latin typeface="Arial"/>
                <a:cs typeface="Arial"/>
                <a:hlinkClick r:id="rId3">
                  <a:extLst>
                    <a:ext uri="{A12FA001-AC4F-418D-AE19-62706E023703}">
                      <ahyp:hlinkClr xmlns:ahyp="http://schemas.microsoft.com/office/drawing/2018/hyperlinkcolor" val="tx"/>
                    </a:ext>
                  </a:extLst>
                </a:hlinkClick>
              </a:rPr>
              <a:t>Effort Coordinator Guide</a:t>
            </a:r>
            <a:endParaRPr lang="en-US" sz="2400" dirty="0">
              <a:solidFill>
                <a:schemeClr val="accent1">
                  <a:lumMod val="75000"/>
                </a:schemeClr>
              </a:solidFill>
              <a:latin typeface="Arial"/>
              <a:cs typeface="Arial"/>
            </a:endParaRPr>
          </a:p>
          <a:p>
            <a:pPr marL="457189" indent="-457189" defTabSz="609585">
              <a:lnSpc>
                <a:spcPct val="100000"/>
              </a:lnSpc>
              <a:spcBef>
                <a:spcPts val="0"/>
              </a:spcBef>
              <a:spcAft>
                <a:spcPts val="2400"/>
              </a:spcAft>
              <a:buClr>
                <a:schemeClr val="tx1">
                  <a:lumMod val="50000"/>
                  <a:lumOff val="50000"/>
                </a:schemeClr>
              </a:buClr>
              <a:buSzPct val="100000"/>
              <a:buFont typeface="+mj-lt"/>
              <a:buAutoNum type="arabicPeriod"/>
            </a:pPr>
            <a:r>
              <a:rPr lang="en-US" sz="2400" dirty="0">
                <a:solidFill>
                  <a:srgbClr val="00B050"/>
                </a:solidFill>
                <a:latin typeface="Arial"/>
                <a:cs typeface="Arial"/>
                <a:hlinkClick r:id="rId4">
                  <a:extLst>
                    <a:ext uri="{A12FA001-AC4F-418D-AE19-62706E023703}">
                      <ahyp:hlinkClr xmlns:ahyp="http://schemas.microsoft.com/office/drawing/2018/hyperlinkcolor" val="tx"/>
                    </a:ext>
                  </a:extLst>
                </a:hlinkClick>
              </a:rPr>
              <a:t>Four Clicks to Confirmation Video</a:t>
            </a:r>
            <a:endParaRPr lang="en-US" sz="2400" dirty="0">
              <a:solidFill>
                <a:srgbClr val="00B050"/>
              </a:solidFill>
              <a:latin typeface="Arial"/>
              <a:cs typeface="Arial"/>
            </a:endParaRPr>
          </a:p>
          <a:p>
            <a:pPr marL="457189" indent="-457189" defTabSz="609585">
              <a:lnSpc>
                <a:spcPct val="100000"/>
              </a:lnSpc>
              <a:spcBef>
                <a:spcPts val="0"/>
              </a:spcBef>
              <a:spcAft>
                <a:spcPts val="2400"/>
              </a:spcAft>
              <a:buClr>
                <a:schemeClr val="tx1">
                  <a:lumMod val="50000"/>
                  <a:lumOff val="50000"/>
                </a:schemeClr>
              </a:buClr>
              <a:buSzPct val="100000"/>
              <a:buFont typeface="+mj-lt"/>
              <a:buAutoNum type="arabicPeriod"/>
            </a:pPr>
            <a:r>
              <a:rPr lang="en-US" sz="2400" dirty="0">
                <a:solidFill>
                  <a:schemeClr val="accent1">
                    <a:lumMod val="75000"/>
                  </a:schemeClr>
                </a:solidFill>
                <a:latin typeface="Arial"/>
                <a:cs typeface="Arial"/>
                <a:hlinkClick r:id="rId5">
                  <a:extLst>
                    <a:ext uri="{A12FA001-AC4F-418D-AE19-62706E023703}">
                      <ahyp:hlinkClr xmlns:ahyp="http://schemas.microsoft.com/office/drawing/2018/hyperlinkcolor" val="tx"/>
                    </a:ext>
                  </a:extLst>
                </a:hlinkClick>
              </a:rPr>
              <a:t>Confirm Your Project Statement Video</a:t>
            </a:r>
            <a:endParaRPr lang="en-US" sz="2400" dirty="0">
              <a:solidFill>
                <a:schemeClr val="accent1">
                  <a:lumMod val="75000"/>
                </a:schemeClr>
              </a:solidFill>
              <a:latin typeface="Arial"/>
              <a:cs typeface="Arial"/>
            </a:endParaRPr>
          </a:p>
          <a:p>
            <a:pPr marL="420624" indent="-420624" defTabSz="609585">
              <a:lnSpc>
                <a:spcPct val="100000"/>
              </a:lnSpc>
              <a:spcBef>
                <a:spcPts val="0"/>
              </a:spcBef>
              <a:spcAft>
                <a:spcPts val="2400"/>
              </a:spcAft>
              <a:buClr>
                <a:schemeClr val="tx1"/>
              </a:buClr>
              <a:buSzPct val="100000"/>
              <a:buFont typeface="+mj-lt"/>
              <a:buAutoNum type="arabicPeriod"/>
            </a:pPr>
            <a:r>
              <a:rPr lang="en-US" sz="2400" dirty="0">
                <a:solidFill>
                  <a:schemeClr val="accent1">
                    <a:lumMod val="75000"/>
                  </a:schemeClr>
                </a:solidFill>
                <a:latin typeface="Arial"/>
                <a:cs typeface="Arial"/>
                <a:hlinkClick r:id="rId6">
                  <a:extLst>
                    <a:ext uri="{A12FA001-AC4F-418D-AE19-62706E023703}">
                      <ahyp:hlinkClr xmlns:ahyp="http://schemas.microsoft.com/office/drawing/2018/hyperlinkcolor" val="tx"/>
                    </a:ext>
                  </a:extLst>
                </a:hlinkClick>
              </a:rPr>
              <a:t>ORA Web Page</a:t>
            </a:r>
            <a:endParaRPr lang="en-US" sz="2400" dirty="0">
              <a:solidFill>
                <a:schemeClr val="accent1">
                  <a:lumMod val="75000"/>
                </a:schemeClr>
              </a:solidFill>
              <a:latin typeface="Arial"/>
              <a:cs typeface="Arial"/>
            </a:endParaRPr>
          </a:p>
        </p:txBody>
      </p:sp>
    </p:spTree>
    <p:extLst>
      <p:ext uri="{BB962C8B-B14F-4D97-AF65-F5344CB8AC3E}">
        <p14:creationId xmlns:p14="http://schemas.microsoft.com/office/powerpoint/2010/main" val="523221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3A20D0D-F8FD-4011-2175-66CF6A79C415}"/>
              </a:ext>
            </a:extLst>
          </p:cNvPr>
          <p:cNvSpPr>
            <a:spLocks noGrp="1"/>
          </p:cNvSpPr>
          <p:nvPr>
            <p:ph type="ctrTitle"/>
          </p:nvPr>
        </p:nvSpPr>
        <p:spPr>
          <a:xfrm>
            <a:off x="2168026" y="587190"/>
            <a:ext cx="7322483" cy="1726968"/>
          </a:xfrm>
        </p:spPr>
        <p:txBody>
          <a:bodyPr>
            <a:normAutofit/>
          </a:bodyPr>
          <a:lstStyle/>
          <a:p>
            <a:pPr lvl="0" defTabSz="914400">
              <a:spcBef>
                <a:spcPts val="0"/>
              </a:spcBef>
            </a:pPr>
            <a:r>
              <a:rPr lang="en-US" sz="5333" b="0" dirty="0">
                <a:solidFill>
                  <a:prstClr val="black"/>
                </a:solidFill>
                <a:latin typeface="Franklin Gothic Book" panose="020B0502020104020203"/>
                <a:ea typeface="+mn-ea"/>
                <a:cs typeface="+mn-cs"/>
              </a:rPr>
              <a:t>Have Questions or Need Assistance?</a:t>
            </a:r>
            <a:endParaRPr lang="en-US" dirty="0"/>
          </a:p>
        </p:txBody>
      </p:sp>
      <p:pic>
        <p:nvPicPr>
          <p:cNvPr id="5" name="Picture 4" descr="EConfirm (ECC)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447" y="327489"/>
            <a:ext cx="1560471" cy="1556800"/>
          </a:xfrm>
          <a:prstGeom prst="rect">
            <a:avLst/>
          </a:prstGeom>
          <a:ln w="12700">
            <a:solidFill>
              <a:schemeClr val="accent1"/>
            </a:solidFill>
          </a:ln>
        </p:spPr>
      </p:pic>
      <p:sp>
        <p:nvSpPr>
          <p:cNvPr id="11" name="Content Placeholder 10">
            <a:extLst>
              <a:ext uri="{FF2B5EF4-FFF2-40B4-BE49-F238E27FC236}">
                <a16:creationId xmlns:a16="http://schemas.microsoft.com/office/drawing/2014/main" id="{699718E8-0AFA-DE9C-7DC9-BCA2E167BF62}"/>
              </a:ext>
            </a:extLst>
          </p:cNvPr>
          <p:cNvSpPr>
            <a:spLocks noGrp="1"/>
          </p:cNvSpPr>
          <p:nvPr>
            <p:ph sz="quarter" idx="11"/>
          </p:nvPr>
        </p:nvSpPr>
        <p:spPr>
          <a:xfrm>
            <a:off x="2071773" y="2194238"/>
            <a:ext cx="6348327" cy="825277"/>
          </a:xfrm>
        </p:spPr>
        <p:txBody>
          <a:bodyPr>
            <a:normAutofit/>
          </a:bodyPr>
          <a:lstStyle/>
          <a:p>
            <a:pPr lvl="0" defTabSz="914400">
              <a:lnSpc>
                <a:spcPct val="100000"/>
              </a:lnSpc>
              <a:spcBef>
                <a:spcPts val="0"/>
              </a:spcBef>
              <a:spcAft>
                <a:spcPts val="0"/>
              </a:spcAft>
              <a:buClrTx/>
              <a:buSzTx/>
            </a:pPr>
            <a:r>
              <a:rPr lang="en-US" sz="3733" dirty="0">
                <a:solidFill>
                  <a:prstClr val="black"/>
                </a:solidFill>
              </a:rPr>
              <a:t>Please contact </a:t>
            </a:r>
            <a:r>
              <a:rPr lang="en-US" sz="3733" dirty="0">
                <a:solidFill>
                  <a:srgbClr val="71B9E4">
                    <a:lumMod val="75000"/>
                  </a:srgbClr>
                </a:solidFill>
                <a:hlinkClick r:id="rId3">
                  <a:extLst>
                    <a:ext uri="{A12FA001-AC4F-418D-AE19-62706E023703}">
                      <ahyp:hlinkClr xmlns:ahyp="http://schemas.microsoft.com/office/drawing/2018/hyperlinkcolor" val="tx"/>
                    </a:ext>
                  </a:extLst>
                </a:hlinkClick>
              </a:rPr>
              <a:t>iueffort@iu.edu</a:t>
            </a:r>
            <a:endParaRPr lang="en-US" sz="3733" dirty="0">
              <a:solidFill>
                <a:srgbClr val="71B9E4">
                  <a:lumMod val="75000"/>
                </a:srgbClr>
              </a:solidFill>
            </a:endParaRPr>
          </a:p>
        </p:txBody>
      </p:sp>
      <p:sp>
        <p:nvSpPr>
          <p:cNvPr id="12" name="Content Placeholder 11">
            <a:extLst>
              <a:ext uri="{FF2B5EF4-FFF2-40B4-BE49-F238E27FC236}">
                <a16:creationId xmlns:a16="http://schemas.microsoft.com/office/drawing/2014/main" id="{C6EF2C6C-205A-22C9-1061-E016E9C22FCE}"/>
              </a:ext>
            </a:extLst>
          </p:cNvPr>
          <p:cNvSpPr>
            <a:spLocks noGrp="1"/>
          </p:cNvSpPr>
          <p:nvPr>
            <p:ph sz="quarter" idx="12"/>
          </p:nvPr>
        </p:nvSpPr>
        <p:spPr>
          <a:xfrm>
            <a:off x="4814361" y="3190965"/>
            <a:ext cx="498473" cy="472682"/>
          </a:xfrm>
        </p:spPr>
        <p:txBody>
          <a:bodyPr/>
          <a:lstStyle/>
          <a:p>
            <a:r>
              <a:rPr lang="en-US" sz="2400" dirty="0">
                <a:solidFill>
                  <a:prstClr val="black"/>
                </a:solidFill>
              </a:rPr>
              <a:t>Or</a:t>
            </a:r>
            <a:endParaRPr lang="en-US" dirty="0"/>
          </a:p>
        </p:txBody>
      </p:sp>
      <p:sp>
        <p:nvSpPr>
          <p:cNvPr id="13" name="Content Placeholder 12">
            <a:extLst>
              <a:ext uri="{FF2B5EF4-FFF2-40B4-BE49-F238E27FC236}">
                <a16:creationId xmlns:a16="http://schemas.microsoft.com/office/drawing/2014/main" id="{5B32AF68-1B2D-8A3B-E448-22298AE92099}"/>
              </a:ext>
            </a:extLst>
          </p:cNvPr>
          <p:cNvSpPr>
            <a:spLocks noGrp="1"/>
          </p:cNvSpPr>
          <p:nvPr>
            <p:ph sz="quarter" idx="13"/>
          </p:nvPr>
        </p:nvSpPr>
        <p:spPr>
          <a:xfrm>
            <a:off x="2071773" y="3914139"/>
            <a:ext cx="2891387" cy="1240367"/>
          </a:xfrm>
        </p:spPr>
        <p:txBody>
          <a:bodyPr/>
          <a:lstStyle/>
          <a:p>
            <a:pPr marL="380990" lvl="0" indent="-380990" defTabSz="914400">
              <a:lnSpc>
                <a:spcPct val="100000"/>
              </a:lnSpc>
              <a:spcBef>
                <a:spcPts val="0"/>
              </a:spcBef>
              <a:spcAft>
                <a:spcPts val="0"/>
              </a:spcAft>
              <a:buClrTx/>
              <a:buSzTx/>
              <a:buFont typeface="Arial" panose="020B0604020202020204" pitchFamily="34" charset="0"/>
              <a:buChar char="•"/>
            </a:pPr>
            <a:r>
              <a:rPr lang="en-US" sz="2400" dirty="0">
                <a:solidFill>
                  <a:prstClr val="black"/>
                </a:solidFill>
              </a:rPr>
              <a:t>Tim Burris</a:t>
            </a:r>
            <a:br>
              <a:rPr lang="en-US" sz="2400" dirty="0">
                <a:solidFill>
                  <a:prstClr val="black"/>
                </a:solidFill>
              </a:rPr>
            </a:br>
            <a:r>
              <a:rPr lang="en-US" sz="2400" dirty="0">
                <a:solidFill>
                  <a:srgbClr val="71B9E4">
                    <a:lumMod val="75000"/>
                  </a:srgbClr>
                </a:solidFill>
                <a:hlinkClick r:id="rId4">
                  <a:extLst>
                    <a:ext uri="{A12FA001-AC4F-418D-AE19-62706E023703}">
                      <ahyp:hlinkClr xmlns:ahyp="http://schemas.microsoft.com/office/drawing/2018/hyperlinkcolor" val="tx"/>
                    </a:ext>
                  </a:extLst>
                </a:hlinkClick>
              </a:rPr>
              <a:t>thburris@iu.edu</a:t>
            </a:r>
            <a:br>
              <a:rPr lang="en-US" sz="2400" dirty="0">
                <a:solidFill>
                  <a:prstClr val="black"/>
                </a:solidFill>
              </a:rPr>
            </a:br>
            <a:r>
              <a:rPr lang="en-US" sz="2400" dirty="0">
                <a:solidFill>
                  <a:prstClr val="black"/>
                </a:solidFill>
              </a:rPr>
              <a:t>(812) 855-0185</a:t>
            </a:r>
          </a:p>
        </p:txBody>
      </p:sp>
      <p:sp>
        <p:nvSpPr>
          <p:cNvPr id="14" name="Content Placeholder 13">
            <a:extLst>
              <a:ext uri="{FF2B5EF4-FFF2-40B4-BE49-F238E27FC236}">
                <a16:creationId xmlns:a16="http://schemas.microsoft.com/office/drawing/2014/main" id="{50EBC916-C4B5-CFA7-9B38-BC3FD7932A06}"/>
              </a:ext>
            </a:extLst>
          </p:cNvPr>
          <p:cNvSpPr>
            <a:spLocks noGrp="1"/>
          </p:cNvSpPr>
          <p:nvPr>
            <p:ph sz="quarter" idx="14"/>
          </p:nvPr>
        </p:nvSpPr>
        <p:spPr>
          <a:xfrm>
            <a:off x="6158649" y="3799114"/>
            <a:ext cx="2826602" cy="1447800"/>
          </a:xfrm>
        </p:spPr>
        <p:txBody>
          <a:bodyPr/>
          <a:lstStyle/>
          <a:p>
            <a:pPr marL="380990" lvl="0" indent="-380990" defTabSz="914400">
              <a:lnSpc>
                <a:spcPct val="100000"/>
              </a:lnSpc>
              <a:spcBef>
                <a:spcPts val="0"/>
              </a:spcBef>
              <a:spcAft>
                <a:spcPts val="0"/>
              </a:spcAft>
              <a:buClrTx/>
              <a:buSzTx/>
              <a:buFont typeface="Arial" panose="020B0604020202020204" pitchFamily="34" charset="0"/>
              <a:buChar char="•"/>
            </a:pPr>
            <a:r>
              <a:rPr lang="en-US" sz="2400" dirty="0">
                <a:solidFill>
                  <a:prstClr val="black"/>
                </a:solidFill>
              </a:rPr>
              <a:t>Rayna </a:t>
            </a:r>
            <a:r>
              <a:rPr lang="en-US" sz="2400" dirty="0" err="1">
                <a:solidFill>
                  <a:prstClr val="black"/>
                </a:solidFill>
              </a:rPr>
              <a:t>Amerine</a:t>
            </a:r>
            <a:br>
              <a:rPr lang="en-US" sz="2400" dirty="0">
                <a:solidFill>
                  <a:prstClr val="black"/>
                </a:solidFill>
              </a:rPr>
            </a:br>
            <a:r>
              <a:rPr lang="en-US" sz="2400" dirty="0">
                <a:solidFill>
                  <a:srgbClr val="71B9E4">
                    <a:lumMod val="75000"/>
                  </a:srgbClr>
                </a:solidFill>
                <a:hlinkClick r:id="rId5">
                  <a:extLst>
                    <a:ext uri="{A12FA001-AC4F-418D-AE19-62706E023703}">
                      <ahyp:hlinkClr xmlns:ahyp="http://schemas.microsoft.com/office/drawing/2018/hyperlinkcolor" val="tx"/>
                    </a:ext>
                  </a:extLst>
                </a:hlinkClick>
              </a:rPr>
              <a:t>ramerine@iu.edu</a:t>
            </a:r>
            <a:br>
              <a:rPr lang="en-US" sz="2400" dirty="0">
                <a:solidFill>
                  <a:prstClr val="black"/>
                </a:solidFill>
              </a:rPr>
            </a:br>
            <a:r>
              <a:rPr lang="en-US" sz="2400" dirty="0">
                <a:solidFill>
                  <a:prstClr val="black"/>
                </a:solidFill>
              </a:rPr>
              <a:t>(812) 855-1516</a:t>
            </a:r>
          </a:p>
        </p:txBody>
      </p:sp>
    </p:spTree>
    <p:extLst>
      <p:ext uri="{BB962C8B-B14F-4D97-AF65-F5344CB8AC3E}">
        <p14:creationId xmlns:p14="http://schemas.microsoft.com/office/powerpoint/2010/main" val="394847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537" y="555088"/>
            <a:ext cx="10672521" cy="1145895"/>
          </a:xfrm>
        </p:spPr>
        <p:txBody>
          <a:bodyPr>
            <a:normAutofit fontScale="90000"/>
          </a:bodyPr>
          <a:lstStyle/>
          <a:p>
            <a:pPr algn="ctr"/>
            <a:r>
              <a:rPr lang="en-US" dirty="0">
                <a:solidFill>
                  <a:srgbClr val="252626"/>
                </a:solidFill>
              </a:rPr>
              <a:t>ORA Compensation Management Reports and Resources</a:t>
            </a:r>
            <a:endParaRPr lang="en-US" dirty="0"/>
          </a:p>
        </p:txBody>
      </p:sp>
      <p:sp>
        <p:nvSpPr>
          <p:cNvPr id="4" name="Content Placeholder 3"/>
          <p:cNvSpPr>
            <a:spLocks noGrp="1"/>
          </p:cNvSpPr>
          <p:nvPr>
            <p:ph sz="quarter" idx="11"/>
          </p:nvPr>
        </p:nvSpPr>
        <p:spPr>
          <a:xfrm>
            <a:off x="567741" y="1659042"/>
            <a:ext cx="8947056" cy="1036575"/>
          </a:xfrm>
        </p:spPr>
        <p:txBody>
          <a:bodyPr>
            <a:normAutofit/>
          </a:bodyPr>
          <a:lstStyle/>
          <a:p>
            <a:pPr marL="0" lvl="0" indent="0" defTabSz="914400">
              <a:lnSpc>
                <a:spcPct val="100000"/>
              </a:lnSpc>
              <a:spcBef>
                <a:spcPts val="0"/>
              </a:spcBef>
              <a:spcAft>
                <a:spcPts val="0"/>
              </a:spcAft>
              <a:buClrTx/>
              <a:buSzTx/>
              <a:buNone/>
            </a:pPr>
            <a:r>
              <a:rPr lang="en-US" sz="1800" dirty="0">
                <a:solidFill>
                  <a:schemeClr val="tx1"/>
                </a:solidFill>
              </a:rPr>
              <a:t>The Office of Research Administration provides several reports and resources to assist departments with the management of compensation on sponsored awards and to support compliance with federal regulation and IU Policy. </a:t>
            </a:r>
            <a:endParaRPr lang="en-US" dirty="0"/>
          </a:p>
        </p:txBody>
      </p:sp>
      <p:sp>
        <p:nvSpPr>
          <p:cNvPr id="11" name="Content Placeholder 10">
            <a:extLst>
              <a:ext uri="{FF2B5EF4-FFF2-40B4-BE49-F238E27FC236}">
                <a16:creationId xmlns:a16="http://schemas.microsoft.com/office/drawing/2014/main" id="{A204D491-AA6E-A189-03F7-54F27EB33340}"/>
              </a:ext>
            </a:extLst>
          </p:cNvPr>
          <p:cNvSpPr>
            <a:spLocks noGrp="1"/>
          </p:cNvSpPr>
          <p:nvPr>
            <p:ph sz="quarter" idx="12"/>
          </p:nvPr>
        </p:nvSpPr>
        <p:spPr>
          <a:xfrm>
            <a:off x="562504" y="2693354"/>
            <a:ext cx="7561403" cy="593410"/>
          </a:xfrm>
        </p:spPr>
        <p:txBody>
          <a:bodyPr>
            <a:normAutofit/>
          </a:bodyPr>
          <a:lstStyle/>
          <a:p>
            <a:pPr marL="0" lvl="0" indent="0" defTabSz="914400">
              <a:lnSpc>
                <a:spcPct val="100000"/>
              </a:lnSpc>
              <a:spcBef>
                <a:spcPts val="0"/>
              </a:spcBef>
              <a:spcAft>
                <a:spcPts val="0"/>
              </a:spcAft>
              <a:buClrTx/>
              <a:buSzTx/>
              <a:buNone/>
            </a:pPr>
            <a:r>
              <a:rPr lang="en-US" sz="1800" dirty="0">
                <a:solidFill>
                  <a:prstClr val="black"/>
                </a:solidFill>
              </a:rPr>
              <a:t>The ORA Webpage for Compensation Management Reports and Resources:</a:t>
            </a:r>
          </a:p>
        </p:txBody>
      </p:sp>
      <p:pic>
        <p:nvPicPr>
          <p:cNvPr id="3" name="Picture 2" descr="Office of Research Administration (All IU Campuses) icon.">
            <a:extLst>
              <a:ext uri="{FF2B5EF4-FFF2-40B4-BE49-F238E27FC236}">
                <a16:creationId xmlns:a16="http://schemas.microsoft.com/office/drawing/2014/main" id="{BA8E2B3F-13F2-400D-8EA3-84DCCC02E077}"/>
              </a:ext>
            </a:extLst>
          </p:cNvPr>
          <p:cNvPicPr>
            <a:picLocks noChangeAspect="1"/>
          </p:cNvPicPr>
          <p:nvPr/>
        </p:nvPicPr>
        <p:blipFill>
          <a:blip r:embed="rId3"/>
          <a:stretch>
            <a:fillRect/>
          </a:stretch>
        </p:blipFill>
        <p:spPr>
          <a:xfrm>
            <a:off x="8533327" y="2533525"/>
            <a:ext cx="2962688" cy="895475"/>
          </a:xfrm>
          <a:prstGeom prst="rect">
            <a:avLst/>
          </a:prstGeom>
        </p:spPr>
      </p:pic>
      <p:sp>
        <p:nvSpPr>
          <p:cNvPr id="12" name="Content Placeholder 11">
            <a:extLst>
              <a:ext uri="{FF2B5EF4-FFF2-40B4-BE49-F238E27FC236}">
                <a16:creationId xmlns:a16="http://schemas.microsoft.com/office/drawing/2014/main" id="{0C3BAF7E-59CE-1441-ECA8-51B9A9465372}"/>
              </a:ext>
            </a:extLst>
          </p:cNvPr>
          <p:cNvSpPr>
            <a:spLocks noGrp="1"/>
          </p:cNvSpPr>
          <p:nvPr>
            <p:ph sz="quarter" idx="13"/>
          </p:nvPr>
        </p:nvSpPr>
        <p:spPr>
          <a:xfrm>
            <a:off x="562504" y="3245762"/>
            <a:ext cx="3983198" cy="598876"/>
          </a:xfrm>
        </p:spPr>
        <p:txBody>
          <a:bodyPr>
            <a:normAutofit/>
          </a:bodyPr>
          <a:lstStyle/>
          <a:p>
            <a:pPr marL="0" lvl="0" indent="0" defTabSz="914400">
              <a:lnSpc>
                <a:spcPct val="100000"/>
              </a:lnSpc>
              <a:spcBef>
                <a:spcPts val="0"/>
              </a:spcBef>
              <a:spcAft>
                <a:spcPts val="0"/>
              </a:spcAft>
              <a:buClrTx/>
              <a:buSzTx/>
              <a:buNone/>
            </a:pPr>
            <a:r>
              <a:rPr lang="en-US" sz="1800" u="sng" dirty="0">
                <a:solidFill>
                  <a:prstClr val="black"/>
                </a:solidFill>
              </a:rPr>
              <a:t>Compensation Management Reports:</a:t>
            </a:r>
          </a:p>
        </p:txBody>
      </p:sp>
      <p:pic>
        <p:nvPicPr>
          <p:cNvPr id="7" name="Picture 6" descr="ORA Departmental Management Dashboards (All IU Campuses) icon.">
            <a:extLst>
              <a:ext uri="{FF2B5EF4-FFF2-40B4-BE49-F238E27FC236}">
                <a16:creationId xmlns:a16="http://schemas.microsoft.com/office/drawing/2014/main" id="{476836DD-68C0-40CB-9C8C-CE0C5D3DEFDF}"/>
              </a:ext>
            </a:extLst>
          </p:cNvPr>
          <p:cNvPicPr>
            <a:picLocks noChangeAspect="1"/>
          </p:cNvPicPr>
          <p:nvPr/>
        </p:nvPicPr>
        <p:blipFill>
          <a:blip r:embed="rId4"/>
          <a:stretch>
            <a:fillRect/>
          </a:stretch>
        </p:blipFill>
        <p:spPr>
          <a:xfrm>
            <a:off x="679916" y="4213051"/>
            <a:ext cx="3038899" cy="914528"/>
          </a:xfrm>
          <a:prstGeom prst="rect">
            <a:avLst/>
          </a:prstGeom>
        </p:spPr>
      </p:pic>
      <p:sp>
        <p:nvSpPr>
          <p:cNvPr id="13" name="Content Placeholder 12">
            <a:extLst>
              <a:ext uri="{FF2B5EF4-FFF2-40B4-BE49-F238E27FC236}">
                <a16:creationId xmlns:a16="http://schemas.microsoft.com/office/drawing/2014/main" id="{172D4E45-93DF-791C-13B5-7EC6F0824333}"/>
              </a:ext>
            </a:extLst>
          </p:cNvPr>
          <p:cNvSpPr>
            <a:spLocks noGrp="1"/>
          </p:cNvSpPr>
          <p:nvPr>
            <p:ph sz="quarter" idx="14"/>
          </p:nvPr>
        </p:nvSpPr>
        <p:spPr>
          <a:xfrm>
            <a:off x="729203" y="5242710"/>
            <a:ext cx="3864352" cy="746125"/>
          </a:xfrm>
        </p:spPr>
        <p:txBody>
          <a:bodyPr>
            <a:normAutofit/>
          </a:bodyPr>
          <a:lstStyle/>
          <a:p>
            <a:pPr marL="0" indent="-457200">
              <a:lnSpc>
                <a:spcPct val="100000"/>
              </a:lnSpc>
              <a:spcBef>
                <a:spcPts val="0"/>
              </a:spcBef>
              <a:spcAft>
                <a:spcPts val="0"/>
              </a:spcAft>
              <a:buNone/>
            </a:pPr>
            <a:r>
              <a:rPr lang="en-US" sz="1800" dirty="0">
                <a:solidFill>
                  <a:schemeClr val="tx1"/>
                </a:solidFill>
                <a:latin typeface="BentonSansRegular"/>
              </a:rPr>
              <a:t>Provides interactive reports relating to sponsored research at IU</a:t>
            </a:r>
          </a:p>
        </p:txBody>
      </p:sp>
      <p:pic>
        <p:nvPicPr>
          <p:cNvPr id="10" name="Picture 9" descr="Grants Management Toolkit (All IU Campuses) icon.">
            <a:extLst>
              <a:ext uri="{FF2B5EF4-FFF2-40B4-BE49-F238E27FC236}">
                <a16:creationId xmlns:a16="http://schemas.microsoft.com/office/drawing/2014/main" id="{6B02AFA7-66ED-6B01-6FED-FF6A9EDC8DD3}"/>
              </a:ext>
            </a:extLst>
          </p:cNvPr>
          <p:cNvPicPr>
            <a:picLocks noChangeAspect="1"/>
          </p:cNvPicPr>
          <p:nvPr/>
        </p:nvPicPr>
        <p:blipFill>
          <a:blip r:embed="rId5"/>
          <a:stretch>
            <a:fillRect/>
          </a:stretch>
        </p:blipFill>
        <p:spPr>
          <a:xfrm>
            <a:off x="5342351" y="4165420"/>
            <a:ext cx="3019846" cy="962159"/>
          </a:xfrm>
          <a:prstGeom prst="rect">
            <a:avLst/>
          </a:prstGeom>
        </p:spPr>
      </p:pic>
      <p:sp>
        <p:nvSpPr>
          <p:cNvPr id="14" name="Content Placeholder 13">
            <a:extLst>
              <a:ext uri="{FF2B5EF4-FFF2-40B4-BE49-F238E27FC236}">
                <a16:creationId xmlns:a16="http://schemas.microsoft.com/office/drawing/2014/main" id="{2A65C8B7-4D48-131B-A96C-2F87DE16B7FE}"/>
              </a:ext>
            </a:extLst>
          </p:cNvPr>
          <p:cNvSpPr>
            <a:spLocks noGrp="1"/>
          </p:cNvSpPr>
          <p:nvPr>
            <p:ph sz="quarter" idx="15"/>
          </p:nvPr>
        </p:nvSpPr>
        <p:spPr>
          <a:xfrm>
            <a:off x="5342351" y="5128869"/>
            <a:ext cx="6305515" cy="1174043"/>
          </a:xfrm>
        </p:spPr>
        <p:txBody>
          <a:bodyPr>
            <a:normAutofit/>
          </a:bodyPr>
          <a:lstStyle/>
          <a:p>
            <a:pPr marL="0" lvl="0" indent="0" defTabSz="914400">
              <a:lnSpc>
                <a:spcPct val="100000"/>
              </a:lnSpc>
              <a:spcBef>
                <a:spcPts val="0"/>
              </a:spcBef>
              <a:spcAft>
                <a:spcPts val="0"/>
              </a:spcAft>
              <a:buClrTx/>
              <a:buSzTx/>
              <a:buNone/>
            </a:pPr>
            <a:r>
              <a:rPr lang="en-US" sz="1800" dirty="0">
                <a:solidFill>
                  <a:prstClr val="black"/>
                </a:solidFill>
              </a:rPr>
              <a:t>An interactive tool to review award &amp; proposal reports, PI account listing, expenses, expiring grant accounts and final report listing.</a:t>
            </a:r>
          </a:p>
        </p:txBody>
      </p:sp>
    </p:spTree>
    <p:extLst>
      <p:ext uri="{BB962C8B-B14F-4D97-AF65-F5344CB8AC3E}">
        <p14:creationId xmlns:p14="http://schemas.microsoft.com/office/powerpoint/2010/main" val="313433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9024" y="531845"/>
            <a:ext cx="7533884" cy="759706"/>
          </a:xfrm>
        </p:spPr>
        <p:txBody>
          <a:bodyPr>
            <a:normAutofit/>
          </a:bodyPr>
          <a:lstStyle/>
          <a:p>
            <a:pPr algn="ctr"/>
            <a:r>
              <a:rPr lang="en-US" dirty="0">
                <a:solidFill>
                  <a:srgbClr val="252626"/>
                </a:solidFill>
              </a:rPr>
              <a:t>Grants Management Toolkit</a:t>
            </a:r>
            <a:endParaRPr lang="en-US" dirty="0"/>
          </a:p>
        </p:txBody>
      </p:sp>
      <p:pic>
        <p:nvPicPr>
          <p:cNvPr id="6" name="Picture 5" descr="Screenshot of a window titled &quot;KBASE2: Korean Brain Aging Study, Longitudinal Endophenotypes and Systems Biology&quot; showing various details such as names of investigators, project period, sponsor, Sponsor Award ID, active accounts, project type, Award family and Institutional proposal ID.">
            <a:extLst>
              <a:ext uri="{FF2B5EF4-FFF2-40B4-BE49-F238E27FC236}">
                <a16:creationId xmlns:a16="http://schemas.microsoft.com/office/drawing/2014/main" id="{1FC90B6D-0DA9-6490-E2E5-7C359381356E}"/>
              </a:ext>
            </a:extLst>
          </p:cNvPr>
          <p:cNvPicPr>
            <a:picLocks noChangeAspect="1"/>
          </p:cNvPicPr>
          <p:nvPr/>
        </p:nvPicPr>
        <p:blipFill>
          <a:blip r:embed="rId3"/>
          <a:stretch>
            <a:fillRect/>
          </a:stretch>
        </p:blipFill>
        <p:spPr>
          <a:xfrm>
            <a:off x="176146" y="1548695"/>
            <a:ext cx="9050013" cy="4706007"/>
          </a:xfrm>
          <a:prstGeom prst="rect">
            <a:avLst/>
          </a:prstGeom>
        </p:spPr>
      </p:pic>
      <p:pic>
        <p:nvPicPr>
          <p:cNvPr id="7" name="Picture 6" descr="Grants Management Toolkit (All IU Campuses) icon.">
            <a:extLst>
              <a:ext uri="{FF2B5EF4-FFF2-40B4-BE49-F238E27FC236}">
                <a16:creationId xmlns:a16="http://schemas.microsoft.com/office/drawing/2014/main" id="{54C16B11-45DB-41C8-AF53-EBBFD7B2CB34}"/>
              </a:ext>
            </a:extLst>
          </p:cNvPr>
          <p:cNvPicPr>
            <a:picLocks noChangeAspect="1"/>
          </p:cNvPicPr>
          <p:nvPr/>
        </p:nvPicPr>
        <p:blipFill>
          <a:blip r:embed="rId4"/>
          <a:stretch>
            <a:fillRect/>
          </a:stretch>
        </p:blipFill>
        <p:spPr>
          <a:xfrm>
            <a:off x="9226159" y="5291451"/>
            <a:ext cx="3017782" cy="963251"/>
          </a:xfrm>
          <a:prstGeom prst="rect">
            <a:avLst/>
          </a:prstGeom>
        </p:spPr>
      </p:pic>
    </p:spTree>
    <p:extLst>
      <p:ext uri="{BB962C8B-B14F-4D97-AF65-F5344CB8AC3E}">
        <p14:creationId xmlns:p14="http://schemas.microsoft.com/office/powerpoint/2010/main" val="3701804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8165" y="587227"/>
            <a:ext cx="7384567" cy="1296835"/>
          </a:xfrm>
        </p:spPr>
        <p:txBody>
          <a:bodyPr>
            <a:noAutofit/>
          </a:bodyPr>
          <a:lstStyle/>
          <a:p>
            <a:pPr algn="ctr"/>
            <a:r>
              <a:rPr lang="en-US" dirty="0">
                <a:solidFill>
                  <a:srgbClr val="252626"/>
                </a:solidFill>
              </a:rPr>
              <a:t>Grants Management Toolkit Available Information</a:t>
            </a:r>
            <a:endParaRPr lang="en-US" dirty="0"/>
          </a:p>
        </p:txBody>
      </p:sp>
      <p:sp>
        <p:nvSpPr>
          <p:cNvPr id="8" name="Content Placeholder 7">
            <a:extLst>
              <a:ext uri="{FF2B5EF4-FFF2-40B4-BE49-F238E27FC236}">
                <a16:creationId xmlns:a16="http://schemas.microsoft.com/office/drawing/2014/main" id="{83296E31-6DA1-129D-6DF7-DD9694D3A73F}"/>
              </a:ext>
            </a:extLst>
          </p:cNvPr>
          <p:cNvSpPr>
            <a:spLocks noGrp="1"/>
          </p:cNvSpPr>
          <p:nvPr>
            <p:ph sz="quarter" idx="13"/>
          </p:nvPr>
        </p:nvSpPr>
        <p:spPr>
          <a:xfrm>
            <a:off x="968630" y="1992145"/>
            <a:ext cx="5760720" cy="466954"/>
          </a:xfrm>
        </p:spPr>
        <p:txBody>
          <a:bodyPr>
            <a:normAutofit/>
          </a:bodyPr>
          <a:lstStyle/>
          <a:p>
            <a:pPr lvl="0" defTabSz="914400">
              <a:lnSpc>
                <a:spcPct val="100000"/>
              </a:lnSpc>
              <a:spcBef>
                <a:spcPts val="0"/>
              </a:spcBef>
              <a:spcAft>
                <a:spcPts val="0"/>
              </a:spcAft>
              <a:buClrTx/>
              <a:buSzTx/>
            </a:pPr>
            <a:r>
              <a:rPr lang="en-US" sz="2400" dirty="0">
                <a:solidFill>
                  <a:prstClr val="black"/>
                </a:solidFill>
              </a:rPr>
              <a:t>In GMT by Investigator(s)you can review:</a:t>
            </a:r>
          </a:p>
        </p:txBody>
      </p:sp>
      <p:sp>
        <p:nvSpPr>
          <p:cNvPr id="6" name="Content Placeholder 5">
            <a:extLst>
              <a:ext uri="{FF2B5EF4-FFF2-40B4-BE49-F238E27FC236}">
                <a16:creationId xmlns:a16="http://schemas.microsoft.com/office/drawing/2014/main" id="{01814B04-87DB-1FD7-C3C7-3C388341DDF8}"/>
              </a:ext>
            </a:extLst>
          </p:cNvPr>
          <p:cNvSpPr>
            <a:spLocks noGrp="1"/>
          </p:cNvSpPr>
          <p:nvPr>
            <p:ph sz="quarter" idx="12"/>
          </p:nvPr>
        </p:nvSpPr>
        <p:spPr>
          <a:xfrm>
            <a:off x="1429446" y="2724538"/>
            <a:ext cx="6134360" cy="2452805"/>
          </a:xfrm>
        </p:spPr>
        <p:txBody>
          <a:bodyPr anchor="t">
            <a:normAutofit/>
          </a:bodyPr>
          <a:lstStyle/>
          <a:p>
            <a:pPr marL="285750" lvl="1" indent="-285750" defTabSz="914400">
              <a:spcBef>
                <a:spcPts val="0"/>
              </a:spcBef>
              <a:spcAft>
                <a:spcPts val="0"/>
              </a:spcAft>
              <a:buClrTx/>
              <a:buSzTx/>
              <a:buFont typeface="Wingdings" panose="05000000000000000000" pitchFamily="2" charset="2"/>
              <a:buChar char="Ø"/>
            </a:pPr>
            <a:r>
              <a:rPr lang="en-US" sz="2200" dirty="0">
                <a:solidFill>
                  <a:schemeClr val="tx1"/>
                </a:solidFill>
              </a:rPr>
              <a:t>Enroute Proposals</a:t>
            </a:r>
          </a:p>
          <a:p>
            <a:pPr marL="285750" lvl="1" indent="-285750" defTabSz="914400">
              <a:spcBef>
                <a:spcPts val="0"/>
              </a:spcBef>
              <a:spcAft>
                <a:spcPts val="0"/>
              </a:spcAft>
              <a:buClrTx/>
              <a:buSzTx/>
              <a:buFont typeface="Wingdings" panose="05000000000000000000" pitchFamily="2" charset="2"/>
              <a:buChar char="Ø"/>
            </a:pPr>
            <a:r>
              <a:rPr lang="en-US" sz="2200" dirty="0">
                <a:solidFill>
                  <a:schemeClr val="tx1"/>
                </a:solidFill>
              </a:rPr>
              <a:t>Pending Proposals</a:t>
            </a:r>
          </a:p>
          <a:p>
            <a:pPr marL="285750" lvl="1" indent="-285750" defTabSz="914400">
              <a:spcBef>
                <a:spcPts val="0"/>
              </a:spcBef>
              <a:spcAft>
                <a:spcPts val="0"/>
              </a:spcAft>
              <a:buClrTx/>
              <a:buSzTx/>
              <a:buFont typeface="Wingdings" panose="05000000000000000000" pitchFamily="2" charset="2"/>
              <a:buChar char="Ø"/>
            </a:pPr>
            <a:r>
              <a:rPr lang="en-US" sz="2200" dirty="0">
                <a:solidFill>
                  <a:schemeClr val="tx1"/>
                </a:solidFill>
              </a:rPr>
              <a:t>Awards in Progress</a:t>
            </a:r>
          </a:p>
          <a:p>
            <a:pPr marL="285750" lvl="1" indent="-285750" defTabSz="914400">
              <a:spcBef>
                <a:spcPts val="0"/>
              </a:spcBef>
              <a:spcAft>
                <a:spcPts val="0"/>
              </a:spcAft>
              <a:buClrTx/>
              <a:buSzTx/>
              <a:buFont typeface="Wingdings" panose="05000000000000000000" pitchFamily="2" charset="2"/>
              <a:buChar char="Ø"/>
            </a:pPr>
            <a:r>
              <a:rPr lang="en-US" sz="2200" dirty="0">
                <a:solidFill>
                  <a:schemeClr val="tx1"/>
                </a:solidFill>
              </a:rPr>
              <a:t>Active Awards</a:t>
            </a:r>
          </a:p>
          <a:p>
            <a:pPr marL="285750" lvl="1" indent="-285750" defTabSz="914400">
              <a:spcBef>
                <a:spcPts val="0"/>
              </a:spcBef>
              <a:spcAft>
                <a:spcPts val="0"/>
              </a:spcAft>
              <a:buClrTx/>
              <a:buSzTx/>
              <a:buFont typeface="Wingdings" panose="05000000000000000000" pitchFamily="2" charset="2"/>
              <a:buChar char="Ø"/>
            </a:pPr>
            <a:r>
              <a:rPr lang="en-US" sz="2200" dirty="0">
                <a:solidFill>
                  <a:schemeClr val="tx1"/>
                </a:solidFill>
              </a:rPr>
              <a:t>Accounts associated with award(s)</a:t>
            </a:r>
          </a:p>
          <a:p>
            <a:pPr marL="285750" lvl="1" indent="-285750" defTabSz="914400">
              <a:spcBef>
                <a:spcPts val="0"/>
              </a:spcBef>
              <a:spcAft>
                <a:spcPts val="0"/>
              </a:spcAft>
              <a:buClrTx/>
              <a:buSzTx/>
              <a:buFont typeface="Wingdings" panose="05000000000000000000" pitchFamily="2" charset="2"/>
              <a:buChar char="Ø"/>
            </a:pPr>
            <a:r>
              <a:rPr lang="en-US" sz="2200" dirty="0">
                <a:solidFill>
                  <a:schemeClr val="tx1"/>
                </a:solidFill>
              </a:rPr>
              <a:t>Budgets, spending, and amounts remaining </a:t>
            </a:r>
          </a:p>
        </p:txBody>
      </p:sp>
      <p:pic>
        <p:nvPicPr>
          <p:cNvPr id="7" name="Picture 6" descr="Grants Management Toolkit (All IU Campuses) icon.">
            <a:extLst>
              <a:ext uri="{FF2B5EF4-FFF2-40B4-BE49-F238E27FC236}">
                <a16:creationId xmlns:a16="http://schemas.microsoft.com/office/drawing/2014/main" id="{54C16B11-45DB-41C8-AF53-EBBFD7B2CB34}"/>
              </a:ext>
            </a:extLst>
          </p:cNvPr>
          <p:cNvPicPr>
            <a:picLocks noChangeAspect="1"/>
          </p:cNvPicPr>
          <p:nvPr/>
        </p:nvPicPr>
        <p:blipFill>
          <a:blip r:embed="rId3"/>
          <a:stretch>
            <a:fillRect/>
          </a:stretch>
        </p:blipFill>
        <p:spPr>
          <a:xfrm>
            <a:off x="9004601" y="5247403"/>
            <a:ext cx="3017782" cy="963251"/>
          </a:xfrm>
          <a:prstGeom prst="rect">
            <a:avLst/>
          </a:prstGeom>
        </p:spPr>
      </p:pic>
    </p:spTree>
    <p:extLst>
      <p:ext uri="{BB962C8B-B14F-4D97-AF65-F5344CB8AC3E}">
        <p14:creationId xmlns:p14="http://schemas.microsoft.com/office/powerpoint/2010/main" val="234437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5647" y="681138"/>
            <a:ext cx="6774955" cy="703097"/>
          </a:xfrm>
        </p:spPr>
        <p:txBody>
          <a:bodyPr>
            <a:normAutofit/>
          </a:bodyPr>
          <a:lstStyle/>
          <a:p>
            <a:pPr algn="ctr"/>
            <a:r>
              <a:rPr lang="en-US" dirty="0">
                <a:solidFill>
                  <a:srgbClr val="252626"/>
                </a:solidFill>
              </a:rPr>
              <a:t>Reports to Manage Effort</a:t>
            </a:r>
            <a:r>
              <a:rPr lang="en-US" dirty="0"/>
              <a:t>	</a:t>
            </a:r>
          </a:p>
        </p:txBody>
      </p:sp>
      <p:pic>
        <p:nvPicPr>
          <p:cNvPr id="28" name="Picture 4" descr="Calendar Year Effort View Tableau (All Campuses) icon.">
            <a:extLst>
              <a:ext uri="{FF2B5EF4-FFF2-40B4-BE49-F238E27FC236}">
                <a16:creationId xmlns:a16="http://schemas.microsoft.com/office/drawing/2014/main" id="{513F9D46-F23C-9ACE-26EC-3B2698276E41}"/>
              </a:ext>
            </a:extLst>
          </p:cNvPr>
          <p:cNvPicPr>
            <a:picLocks noChangeAspect="1"/>
          </p:cNvPicPr>
          <p:nvPr/>
        </p:nvPicPr>
        <p:blipFill>
          <a:blip r:embed="rId3"/>
          <a:stretch>
            <a:fillRect/>
          </a:stretch>
        </p:blipFill>
        <p:spPr>
          <a:xfrm>
            <a:off x="498758" y="1425067"/>
            <a:ext cx="3010320" cy="924054"/>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20" name="Content Placeholder 19">
            <a:extLst>
              <a:ext uri="{FF2B5EF4-FFF2-40B4-BE49-F238E27FC236}">
                <a16:creationId xmlns:a16="http://schemas.microsoft.com/office/drawing/2014/main" id="{670CCE38-3E90-2253-2937-B373C710D166}"/>
              </a:ext>
            </a:extLst>
          </p:cNvPr>
          <p:cNvSpPr>
            <a:spLocks noGrp="1"/>
          </p:cNvSpPr>
          <p:nvPr>
            <p:ph sz="quarter" idx="12"/>
          </p:nvPr>
        </p:nvSpPr>
        <p:spPr>
          <a:xfrm>
            <a:off x="3647667" y="1272222"/>
            <a:ext cx="7524736" cy="1207972"/>
          </a:xfrm>
        </p:spPr>
        <p:txBody>
          <a:bodyPr>
            <a:normAutofit/>
          </a:bodyPr>
          <a:lstStyle/>
          <a:p>
            <a:pPr lvl="0" defTabSz="914400">
              <a:lnSpc>
                <a:spcPct val="100000"/>
              </a:lnSpc>
              <a:spcBef>
                <a:spcPts val="0"/>
              </a:spcBef>
              <a:spcAft>
                <a:spcPts val="0"/>
              </a:spcAft>
              <a:buClrTx/>
              <a:buSzTx/>
            </a:pPr>
            <a:r>
              <a:rPr lang="en-US" sz="1600" dirty="0">
                <a:solidFill>
                  <a:srgbClr val="71B9E4">
                    <a:lumMod val="75000"/>
                  </a:srgbClr>
                </a:solidFill>
              </a:rPr>
              <a:t>Displays summarized institutional Base Salary payroll expenses and percent of effort information by Award and Account Principal Investigator for a given calendar year by Project. Calendar Year Effort mimics project statements in </a:t>
            </a:r>
            <a:r>
              <a:rPr lang="en-US" sz="1600" dirty="0" err="1">
                <a:solidFill>
                  <a:srgbClr val="71B9E4">
                    <a:lumMod val="75000"/>
                  </a:srgbClr>
                </a:solidFill>
              </a:rPr>
              <a:t>Econfirm</a:t>
            </a:r>
            <a:endParaRPr lang="en-US" sz="1600" dirty="0">
              <a:solidFill>
                <a:srgbClr val="71B9E4">
                  <a:lumMod val="75000"/>
                </a:srgbClr>
              </a:solidFill>
            </a:endParaRPr>
          </a:p>
        </p:txBody>
      </p:sp>
      <p:sp>
        <p:nvSpPr>
          <p:cNvPr id="21" name="Content Placeholder 20">
            <a:extLst>
              <a:ext uri="{FF2B5EF4-FFF2-40B4-BE49-F238E27FC236}">
                <a16:creationId xmlns:a16="http://schemas.microsoft.com/office/drawing/2014/main" id="{878CF7FA-68AF-A347-ABF6-520EB1FCC013}"/>
              </a:ext>
            </a:extLst>
          </p:cNvPr>
          <p:cNvSpPr>
            <a:spLocks noGrp="1"/>
          </p:cNvSpPr>
          <p:nvPr>
            <p:ph sz="quarter" idx="13"/>
          </p:nvPr>
        </p:nvSpPr>
        <p:spPr>
          <a:xfrm>
            <a:off x="498758" y="2442221"/>
            <a:ext cx="2708776" cy="474664"/>
          </a:xfrm>
        </p:spPr>
        <p:txBody>
          <a:bodyPr>
            <a:normAutofit/>
          </a:bodyPr>
          <a:lstStyle/>
          <a:p>
            <a:pPr lvl="0" defTabSz="914400">
              <a:lnSpc>
                <a:spcPct val="100000"/>
              </a:lnSpc>
              <a:spcBef>
                <a:spcPts val="0"/>
              </a:spcBef>
              <a:spcAft>
                <a:spcPts val="0"/>
              </a:spcAft>
              <a:buClrTx/>
              <a:buSzTx/>
            </a:pPr>
            <a:r>
              <a:rPr lang="en-US" sz="1800" dirty="0">
                <a:solidFill>
                  <a:srgbClr val="F7B515"/>
                </a:solidFill>
                <a:hlinkClick r:id="rId4">
                  <a:extLst>
                    <a:ext uri="{A12FA001-AC4F-418D-AE19-62706E023703}">
                      <ahyp:hlinkClr xmlns:ahyp="http://schemas.microsoft.com/office/drawing/2018/hyperlinkcolor" val="tx"/>
                    </a:ext>
                  </a:extLst>
                </a:hlinkClick>
              </a:rPr>
              <a:t>Calendar Year Effort View</a:t>
            </a:r>
            <a:endParaRPr lang="en-US" sz="1800" dirty="0">
              <a:solidFill>
                <a:srgbClr val="F7B515"/>
              </a:solidFill>
            </a:endParaRPr>
          </a:p>
        </p:txBody>
      </p:sp>
      <p:pic>
        <p:nvPicPr>
          <p:cNvPr id="6" name="Picture 5" descr="CG Labor Projections Tableau icon.">
            <a:extLst>
              <a:ext uri="{FF2B5EF4-FFF2-40B4-BE49-F238E27FC236}">
                <a16:creationId xmlns:a16="http://schemas.microsoft.com/office/drawing/2014/main" id="{0457B709-B7BC-446F-AB27-7F6F0A9D0FB0}"/>
              </a:ext>
            </a:extLst>
          </p:cNvPr>
          <p:cNvPicPr>
            <a:picLocks noChangeAspect="1"/>
          </p:cNvPicPr>
          <p:nvPr/>
        </p:nvPicPr>
        <p:blipFill>
          <a:blip r:embed="rId5"/>
          <a:stretch>
            <a:fillRect/>
          </a:stretch>
        </p:blipFill>
        <p:spPr>
          <a:xfrm>
            <a:off x="2353525" y="2951291"/>
            <a:ext cx="3109913" cy="955417"/>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22" name="Content Placeholder 21">
            <a:extLst>
              <a:ext uri="{FF2B5EF4-FFF2-40B4-BE49-F238E27FC236}">
                <a16:creationId xmlns:a16="http://schemas.microsoft.com/office/drawing/2014/main" id="{BC6A878E-28F7-4B0B-04C2-C29FA6DCB2E3}"/>
              </a:ext>
            </a:extLst>
          </p:cNvPr>
          <p:cNvSpPr>
            <a:spLocks noGrp="1"/>
          </p:cNvSpPr>
          <p:nvPr>
            <p:ph sz="quarter" idx="14"/>
          </p:nvPr>
        </p:nvSpPr>
        <p:spPr>
          <a:xfrm>
            <a:off x="5580778" y="2833131"/>
            <a:ext cx="6216800" cy="1117798"/>
          </a:xfrm>
        </p:spPr>
        <p:txBody>
          <a:bodyPr>
            <a:normAutofit/>
          </a:bodyPr>
          <a:lstStyle/>
          <a:p>
            <a:pPr lvl="0" defTabSz="914400">
              <a:lnSpc>
                <a:spcPct val="100000"/>
              </a:lnSpc>
              <a:spcBef>
                <a:spcPts val="0"/>
              </a:spcBef>
              <a:spcAft>
                <a:spcPts val="0"/>
              </a:spcAft>
              <a:buClrTx/>
              <a:buSzTx/>
            </a:pPr>
            <a:r>
              <a:rPr lang="en-US" sz="1600" dirty="0">
                <a:solidFill>
                  <a:srgbClr val="71B9E4">
                    <a:lumMod val="75000"/>
                  </a:srgbClr>
                </a:solidFill>
              </a:rPr>
              <a:t>Using current job funding, by person and object code, this report provides a projection of salary expenses on an account. These projections are calculated in whole months.</a:t>
            </a:r>
          </a:p>
        </p:txBody>
      </p:sp>
      <p:sp>
        <p:nvSpPr>
          <p:cNvPr id="23" name="Content Placeholder 22">
            <a:extLst>
              <a:ext uri="{FF2B5EF4-FFF2-40B4-BE49-F238E27FC236}">
                <a16:creationId xmlns:a16="http://schemas.microsoft.com/office/drawing/2014/main" id="{AA72B423-1D82-7832-211F-9165FAE3F721}"/>
              </a:ext>
            </a:extLst>
          </p:cNvPr>
          <p:cNvSpPr>
            <a:spLocks noGrp="1"/>
          </p:cNvSpPr>
          <p:nvPr>
            <p:ph sz="quarter" idx="15"/>
          </p:nvPr>
        </p:nvSpPr>
        <p:spPr>
          <a:xfrm>
            <a:off x="2878058" y="3937817"/>
            <a:ext cx="2467145" cy="463977"/>
          </a:xfrm>
        </p:spPr>
        <p:txBody>
          <a:bodyPr/>
          <a:lstStyle/>
          <a:p>
            <a:pPr lvl="0" defTabSz="914400">
              <a:lnSpc>
                <a:spcPct val="100000"/>
              </a:lnSpc>
              <a:spcBef>
                <a:spcPts val="0"/>
              </a:spcBef>
              <a:spcAft>
                <a:spcPts val="0"/>
              </a:spcAft>
              <a:buClrTx/>
              <a:buSzTx/>
            </a:pPr>
            <a:r>
              <a:rPr lang="en-US" sz="1800" dirty="0">
                <a:solidFill>
                  <a:srgbClr val="F7B615"/>
                </a:solidFill>
                <a:hlinkClick r:id="rId6">
                  <a:extLst>
                    <a:ext uri="{A12FA001-AC4F-418D-AE19-62706E023703}">
                      <ahyp:hlinkClr xmlns:ahyp="http://schemas.microsoft.com/office/drawing/2018/hyperlinkcolor" val="tx"/>
                    </a:ext>
                  </a:extLst>
                </a:hlinkClick>
              </a:rPr>
              <a:t>CG Labor Projections</a:t>
            </a:r>
            <a:endParaRPr lang="en-US" sz="1800" dirty="0">
              <a:solidFill>
                <a:srgbClr val="F7B615"/>
              </a:solidFill>
            </a:endParaRPr>
          </a:p>
        </p:txBody>
      </p:sp>
      <p:pic>
        <p:nvPicPr>
          <p:cNvPr id="3" name="Picture 2" descr="Principal Investigator View Tableau (All Campuses) icon.">
            <a:extLst>
              <a:ext uri="{FF2B5EF4-FFF2-40B4-BE49-F238E27FC236}">
                <a16:creationId xmlns:a16="http://schemas.microsoft.com/office/drawing/2014/main" id="{EA77C5AD-C7D3-44EF-9DBD-D567F76C2C57}"/>
              </a:ext>
            </a:extLst>
          </p:cNvPr>
          <p:cNvPicPr>
            <a:picLocks noChangeAspect="1"/>
          </p:cNvPicPr>
          <p:nvPr/>
        </p:nvPicPr>
        <p:blipFill>
          <a:blip r:embed="rId7"/>
          <a:stretch>
            <a:fillRect/>
          </a:stretch>
        </p:blipFill>
        <p:spPr>
          <a:xfrm>
            <a:off x="996449" y="4555148"/>
            <a:ext cx="3029373" cy="990738"/>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24" name="Content Placeholder 23">
            <a:extLst>
              <a:ext uri="{FF2B5EF4-FFF2-40B4-BE49-F238E27FC236}">
                <a16:creationId xmlns:a16="http://schemas.microsoft.com/office/drawing/2014/main" id="{26C5C36A-9978-7D7F-E957-96399C3EF5C1}"/>
              </a:ext>
            </a:extLst>
          </p:cNvPr>
          <p:cNvSpPr>
            <a:spLocks noGrp="1"/>
          </p:cNvSpPr>
          <p:nvPr>
            <p:ph sz="quarter" idx="16"/>
          </p:nvPr>
        </p:nvSpPr>
        <p:spPr>
          <a:xfrm>
            <a:off x="4269864" y="4532028"/>
            <a:ext cx="7145932" cy="1026375"/>
          </a:xfrm>
        </p:spPr>
        <p:txBody>
          <a:bodyPr>
            <a:normAutofit/>
          </a:bodyPr>
          <a:lstStyle/>
          <a:p>
            <a:pPr lvl="0" defTabSz="914400">
              <a:lnSpc>
                <a:spcPct val="100000"/>
              </a:lnSpc>
              <a:spcBef>
                <a:spcPts val="0"/>
              </a:spcBef>
              <a:spcAft>
                <a:spcPts val="0"/>
              </a:spcAft>
              <a:buClrTx/>
              <a:buSzTx/>
            </a:pPr>
            <a:r>
              <a:rPr lang="en-US" sz="1600" dirty="0">
                <a:solidFill>
                  <a:srgbClr val="71B9E4">
                    <a:lumMod val="75000"/>
                  </a:srgbClr>
                </a:solidFill>
              </a:rPr>
              <a:t>For a single Principal Investigator, the dashboard displays pending proposals, active awards, and advanced accounts. The report also displays payroll detail and account balances for open sponsored program accounts.</a:t>
            </a:r>
          </a:p>
        </p:txBody>
      </p:sp>
      <p:sp>
        <p:nvSpPr>
          <p:cNvPr id="25" name="Content Placeholder 24">
            <a:extLst>
              <a:ext uri="{FF2B5EF4-FFF2-40B4-BE49-F238E27FC236}">
                <a16:creationId xmlns:a16="http://schemas.microsoft.com/office/drawing/2014/main" id="{5DB12C64-116B-E76D-1003-A56443A04A3D}"/>
              </a:ext>
            </a:extLst>
          </p:cNvPr>
          <p:cNvSpPr>
            <a:spLocks noGrp="1"/>
          </p:cNvSpPr>
          <p:nvPr>
            <p:ph sz="quarter" idx="17"/>
          </p:nvPr>
        </p:nvSpPr>
        <p:spPr>
          <a:xfrm>
            <a:off x="1135632" y="5655496"/>
            <a:ext cx="2928796" cy="421675"/>
          </a:xfrm>
        </p:spPr>
        <p:txBody>
          <a:bodyPr>
            <a:normAutofit/>
          </a:bodyPr>
          <a:lstStyle/>
          <a:p>
            <a:pPr lvl="0" defTabSz="914400">
              <a:lnSpc>
                <a:spcPct val="100000"/>
              </a:lnSpc>
              <a:spcBef>
                <a:spcPts val="0"/>
              </a:spcBef>
              <a:spcAft>
                <a:spcPts val="0"/>
              </a:spcAft>
              <a:buClrTx/>
              <a:buSzTx/>
            </a:pPr>
            <a:r>
              <a:rPr lang="en-US" sz="1800" dirty="0">
                <a:solidFill>
                  <a:srgbClr val="71B9E4">
                    <a:lumMod val="75000"/>
                  </a:srgbClr>
                </a:solidFill>
                <a:hlinkClick r:id="rId8">
                  <a:extLst>
                    <a:ext uri="{A12FA001-AC4F-418D-AE19-62706E023703}">
                      <ahyp:hlinkClr xmlns:ahyp="http://schemas.microsoft.com/office/drawing/2018/hyperlinkcolor" val="tx"/>
                    </a:ext>
                  </a:extLst>
                </a:hlinkClick>
              </a:rPr>
              <a:t>Principal Investigator View</a:t>
            </a:r>
            <a:endParaRPr lang="en-US" sz="1800" dirty="0">
              <a:solidFill>
                <a:srgbClr val="71B9E4">
                  <a:lumMod val="75000"/>
                </a:srgbClr>
              </a:solidFill>
            </a:endParaRPr>
          </a:p>
        </p:txBody>
      </p:sp>
    </p:spTree>
    <p:extLst>
      <p:ext uri="{BB962C8B-B14F-4D97-AF65-F5344CB8AC3E}">
        <p14:creationId xmlns:p14="http://schemas.microsoft.com/office/powerpoint/2010/main" val="2273908830"/>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1_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d90a9632-a870-49ae-9378-225bd5c60b0a" xsi:nil="true"/>
    <number xmlns="d90a9632-a870-49ae-9378-225bd5c60b0a">1</number>
    <num xmlns="d90a9632-a870-49ae-9378-225bd5c60b0a">0</num>
    <TaxCatchAll xmlns="0432d51d-9459-41b2-acee-fcf93e3ac757" xsi:nil="true"/>
    <lcf76f155ced4ddcb4097134ff3c332f xmlns="d90a9632-a870-49ae-9378-225bd5c60b0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7D100EA43E644A95A1AFA277A9D8AC" ma:contentTypeVersion="20" ma:contentTypeDescription="Create a new document." ma:contentTypeScope="" ma:versionID="b7f9dd82815a830bd23fa137c44fbb3d">
  <xsd:schema xmlns:xsd="http://www.w3.org/2001/XMLSchema" xmlns:xs="http://www.w3.org/2001/XMLSchema" xmlns:p="http://schemas.microsoft.com/office/2006/metadata/properties" xmlns:ns2="d90a9632-a870-49ae-9378-225bd5c60b0a" xmlns:ns3="0432d51d-9459-41b2-acee-fcf93e3ac757" targetNamespace="http://schemas.microsoft.com/office/2006/metadata/properties" ma:root="true" ma:fieldsID="ba533072188d9c7b65b8a52e129017d8" ns2:_="" ns3:_="">
    <xsd:import namespace="d90a9632-a870-49ae-9378-225bd5c60b0a"/>
    <xsd:import namespace="0432d51d-9459-41b2-acee-fcf93e3ac7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number" minOccurs="0"/>
                <xsd:element ref="ns2:num"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a9632-a870-49ae-9378-225bd5c60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number" ma:index="19" nillable="true" ma:displayName="number" ma:decimals="0" ma:default="1" ma:format="Dropdown" ma:internalName="number" ma:percentage="FALSE">
      <xsd:simpleType>
        <xsd:restriction base="dms:Number"/>
      </xsd:simpleType>
    </xsd:element>
    <xsd:element name="num" ma:index="20" nillable="true" ma:displayName="num" ma:decimals="0" ma:default="0" ma:format="Dropdown" ma:internalName="num" ma:percentage="FALSE">
      <xsd:simpleType>
        <xsd:restriction base="dms:Number"/>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a90e3c1-78cc-48c0-ab9c-8ece4e3baa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32d51d-9459-41b2-acee-fcf93e3ac75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e204a33-9b14-470d-8dbf-6e240d595de5}" ma:internalName="TaxCatchAll" ma:showField="CatchAllData" ma:web="0432d51d-9459-41b2-acee-fcf93e3ac7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6D3478-2986-4664-940C-67E0CAA21E04}">
  <ds:schemaRefs>
    <ds:schemaRef ds:uri="d90a9632-a870-49ae-9378-225bd5c60b0a"/>
    <ds:schemaRef ds:uri="http://schemas.microsoft.com/office/2006/metadata/properties"/>
    <ds:schemaRef ds:uri="http://schemas.microsoft.com/office/2006/documentManagement/types"/>
    <ds:schemaRef ds:uri="0432d51d-9459-41b2-acee-fcf93e3ac757"/>
    <ds:schemaRef ds:uri="http://schemas.microsoft.com/office/infopath/2007/PartnerControls"/>
    <ds:schemaRef ds:uri="http://purl.org/dc/elements/1.1/"/>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116C154-5A0F-4CDC-8C15-D2E21584649C}">
  <ds:schemaRefs>
    <ds:schemaRef ds:uri="http://schemas.microsoft.com/sharepoint/v3/contenttype/forms"/>
  </ds:schemaRefs>
</ds:datastoreItem>
</file>

<file path=customXml/itemProps3.xml><?xml version="1.0" encoding="utf-8"?>
<ds:datastoreItem xmlns:ds="http://schemas.openxmlformats.org/officeDocument/2006/customXml" ds:itemID="{BDD028AB-A7D8-4998-BAB0-F490CCBAA0EC}"/>
</file>

<file path=docProps/app.xml><?xml version="1.0" encoding="utf-8"?>
<Properties xmlns="http://schemas.openxmlformats.org/officeDocument/2006/extended-properties" xmlns:vt="http://schemas.openxmlformats.org/officeDocument/2006/docPropsVTypes">
  <TotalTime>9015</TotalTime>
  <Words>2935</Words>
  <Application>Microsoft Office PowerPoint</Application>
  <PresentationFormat>Widescreen</PresentationFormat>
  <Paragraphs>434</Paragraphs>
  <Slides>56</Slides>
  <Notes>39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56</vt:i4>
      </vt:variant>
    </vt:vector>
  </HeadingPairs>
  <TitlesOfParts>
    <vt:vector size="67" baseType="lpstr">
      <vt:lpstr>Arial</vt:lpstr>
      <vt:lpstr>BentonSansRegular</vt:lpstr>
      <vt:lpstr>Calibri</vt:lpstr>
      <vt:lpstr>Franklin Gothic Book</vt:lpstr>
      <vt:lpstr>Franklin Gothic Demi</vt:lpstr>
      <vt:lpstr>Gill Sans MT</vt:lpstr>
      <vt:lpstr>Microsoft Sans Serif</vt:lpstr>
      <vt:lpstr>Wingdings</vt:lpstr>
      <vt:lpstr>Wingdings 2</vt:lpstr>
      <vt:lpstr>DividendVTI</vt:lpstr>
      <vt:lpstr>1_DividendVTI</vt:lpstr>
      <vt:lpstr>EConfirm (ECC) Employee Compensation Compliance</vt:lpstr>
      <vt:lpstr>Training Agenda (1 of 2)</vt:lpstr>
      <vt:lpstr>Training Agenda (2 of 2)</vt:lpstr>
      <vt:lpstr>Best Practices for Managing Effort (1 of 2)</vt:lpstr>
      <vt:lpstr>Best Practices for Managing Effort (2 of 2)</vt:lpstr>
      <vt:lpstr>ORA Compensation Management Reports and Resources</vt:lpstr>
      <vt:lpstr>Grants Management Toolkit</vt:lpstr>
      <vt:lpstr>Grants Management Toolkit Available Information</vt:lpstr>
      <vt:lpstr>Reports to Manage Effort </vt:lpstr>
      <vt:lpstr>Calendar Year Effort View</vt:lpstr>
      <vt:lpstr>CG Labor Projections Dashboard (1 of 4)</vt:lpstr>
      <vt:lpstr>CG Labor Projections Dashboard (2 of 4)</vt:lpstr>
      <vt:lpstr>CG Labor Projections Dashboard (3 of 4)</vt:lpstr>
      <vt:lpstr>CG Labor Projections Dashboard (4 of 4)</vt:lpstr>
      <vt:lpstr>Principal Investigator View Dashboard PI Award Labor Listing</vt:lpstr>
      <vt:lpstr>POLL QUESTION</vt:lpstr>
      <vt:lpstr>Questions About These Reports?</vt:lpstr>
      <vt:lpstr>Overview of the Annual Confirmation Process     WHY?</vt:lpstr>
      <vt:lpstr>Working with your Principal Investigator</vt:lpstr>
      <vt:lpstr>Some Common Project Statement Statuses</vt:lpstr>
      <vt:lpstr>Managing effort throughout the calendar year</vt:lpstr>
      <vt:lpstr>Late Cost Transfers </vt:lpstr>
      <vt:lpstr>Salary Cap </vt:lpstr>
      <vt:lpstr>EConfirm (ECC) Access</vt:lpstr>
      <vt:lpstr>Roles in EConfirm (ECC) (1 of 4)</vt:lpstr>
      <vt:lpstr>Roles in EConfirm (ECC) (2 of 4)</vt:lpstr>
      <vt:lpstr>Roles in EConfirm (ECC) (3 of 4) </vt:lpstr>
      <vt:lpstr>Roles in EConfirm (ECC) (4 of 4) </vt:lpstr>
      <vt:lpstr>Work List</vt:lpstr>
      <vt:lpstr>View Effort Coordinators Update the Primary Effort Coordinator Using the Department Dashboard </vt:lpstr>
      <vt:lpstr>View Effort Coordinators, Update Primary from the Department Dashboard</vt:lpstr>
      <vt:lpstr>EConfirm (ECC) Effort Coordinators Dashboard (1 of 2)</vt:lpstr>
      <vt:lpstr>EConfirm (ECC) Effort Coordinators Dashboard (2 of 2) </vt:lpstr>
      <vt:lpstr>Project Statements by Department (1 of 2)</vt:lpstr>
      <vt:lpstr>Project Statements by Department (2 of 2)</vt:lpstr>
      <vt:lpstr>READING A PROJECT STATEMENT</vt:lpstr>
      <vt:lpstr>READING A PROJECT STATEMENT The Worklist – (Top Left)</vt:lpstr>
      <vt:lpstr>READING A PROJECT STATEMENT Award Summary – (Top Right)</vt:lpstr>
      <vt:lpstr>READING A PROJECT STATEMENT Project Statement – (Bottom)</vt:lpstr>
      <vt:lpstr>4 Clicks to Confirm (1 of 3) </vt:lpstr>
      <vt:lpstr>4 Clicks to Confirm (2 of 3) </vt:lpstr>
      <vt:lpstr>4 Clicks to Confirm (3 of 3) </vt:lpstr>
      <vt:lpstr>BEST PRACTICE for revisions – Project Statement Workflow</vt:lpstr>
      <vt:lpstr>Econfirm initiated revisions - project Statement Workflow</vt:lpstr>
      <vt:lpstr>Project Statement Revision Requested Task</vt:lpstr>
      <vt:lpstr>Project Statement Revision Pending Task </vt:lpstr>
      <vt:lpstr>Annual Timeline Review Period</vt:lpstr>
      <vt:lpstr>Annual Timeline Confirmation</vt:lpstr>
      <vt:lpstr>Email Reminders to PI’s (Project Confirmers)</vt:lpstr>
      <vt:lpstr>Project Statement Confirmation </vt:lpstr>
      <vt:lpstr>Training Timeline (1 of 2)</vt:lpstr>
      <vt:lpstr>Training Timeline (2 of 2)</vt:lpstr>
      <vt:lpstr>Office Hours</vt:lpstr>
      <vt:lpstr>When Award PI (Confirmers) Leave IU</vt:lpstr>
      <vt:lpstr>Guides and Videos</vt:lpstr>
      <vt:lpstr>Have Questions or Need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Econfirm (ECC) Employee Compensation Compliance</dc:title>
  <dc:creator>Amerine, Rayna</dc:creator>
  <cp:lastModifiedBy>Priyanka Veer</cp:lastModifiedBy>
  <cp:revision>239</cp:revision>
  <dcterms:created xsi:type="dcterms:W3CDTF">2020-09-17T19:00:55Z</dcterms:created>
  <dcterms:modified xsi:type="dcterms:W3CDTF">2024-02-13T15:50:52Z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0x010100807D100EA43E644A95A1AFA277A9D8AC</vt:lpwstr>
  </property>
</Properties>
</file>